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9" r:id="rId4"/>
  </p:sldMasterIdLst>
  <p:notesMasterIdLst>
    <p:notesMasterId r:id="rId21"/>
  </p:notesMasterIdLst>
  <p:handoutMasterIdLst>
    <p:handoutMasterId r:id="rId22"/>
  </p:handoutMasterIdLst>
  <p:sldIdLst>
    <p:sldId id="739" r:id="rId5"/>
    <p:sldId id="986" r:id="rId6"/>
    <p:sldId id="977" r:id="rId7"/>
    <p:sldId id="979" r:id="rId8"/>
    <p:sldId id="980" r:id="rId9"/>
    <p:sldId id="981" r:id="rId10"/>
    <p:sldId id="987" r:id="rId11"/>
    <p:sldId id="976" r:id="rId12"/>
    <p:sldId id="978" r:id="rId13"/>
    <p:sldId id="988" r:id="rId14"/>
    <p:sldId id="983" r:id="rId15"/>
    <p:sldId id="984" r:id="rId16"/>
    <p:sldId id="985" r:id="rId17"/>
    <p:sldId id="989" r:id="rId18"/>
    <p:sldId id="991" r:id="rId19"/>
    <p:sldId id="964" r:id="rId20"/>
  </p:sldIdLst>
  <p:sldSz cx="9144000" cy="6858000" type="screen4x3"/>
  <p:notesSz cx="6797675" cy="9928225"/>
  <p:defaultTextStyle>
    <a:defPPr>
      <a:defRPr lang="pt-BR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F09"/>
    <a:srgbClr val="F561EA"/>
    <a:srgbClr val="FF9900"/>
    <a:srgbClr val="FF66FF"/>
    <a:srgbClr val="BD92DE"/>
    <a:srgbClr val="FFCC66"/>
    <a:srgbClr val="2E9EFA"/>
    <a:srgbClr val="FF3300"/>
    <a:srgbClr val="0972F1"/>
    <a:srgbClr val="0A2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929F9F4-4A8F-4326-A1B4-22849713DDAB}" styleName="Estilo Escuro 1 - Ênfas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61" autoAdjust="0"/>
    <p:restoredTop sz="94280" autoAdjust="0"/>
  </p:normalViewPr>
  <p:slideViewPr>
    <p:cSldViewPr snapToGrid="0">
      <p:cViewPr varScale="1">
        <p:scale>
          <a:sx n="61" d="100"/>
          <a:sy n="61" d="100"/>
        </p:scale>
        <p:origin x="17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9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iag_000\Documents\Profissional\2016-11-09%20-%20BIREC\Pre&#231;os%20Leil&#245;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iag_000\Documents\Profissional\2016-11-09%20-%20BIREC\Pre&#231;os%20Leil&#245;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UFV!$F$3</c:f>
              <c:strCache>
                <c:ptCount val="1"/>
                <c:pt idx="0">
                  <c:v>Deságio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UFV!$A$4:$A$6</c:f>
              <c:strCache>
                <c:ptCount val="3"/>
                <c:pt idx="0">
                  <c:v>LER/2014</c:v>
                </c:pt>
                <c:pt idx="1">
                  <c:v>1º LER/2015</c:v>
                </c:pt>
                <c:pt idx="2">
                  <c:v>2º LER/2015</c:v>
                </c:pt>
              </c:strCache>
            </c:strRef>
          </c:cat>
          <c:val>
            <c:numRef>
              <c:f>UFV!$F$4:$F$6</c:f>
              <c:numCache>
                <c:formatCode>0.0%</c:formatCode>
                <c:ptCount val="3"/>
                <c:pt idx="0">
                  <c:v>0.17894353562403931</c:v>
                </c:pt>
                <c:pt idx="1">
                  <c:v>0.13526015087847421</c:v>
                </c:pt>
                <c:pt idx="2">
                  <c:v>0.2185127215804098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33-4158-BE66-3B25C7F39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42728687"/>
        <c:axId val="1824680463"/>
      </c:barChart>
      <c:lineChart>
        <c:grouping val="standard"/>
        <c:varyColors val="0"/>
        <c:ser>
          <c:idx val="0"/>
          <c:order val="0"/>
          <c:tx>
            <c:strRef>
              <c:f>UFV!$D$3</c:f>
              <c:strCache>
                <c:ptCount val="1"/>
                <c:pt idx="0">
                  <c:v>Preço médio final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cat>
            <c:strRef>
              <c:f>UFV!$A$4:$A$6</c:f>
              <c:strCache>
                <c:ptCount val="3"/>
                <c:pt idx="0">
                  <c:v>LER/2014</c:v>
                </c:pt>
                <c:pt idx="1">
                  <c:v>1º LER/2015</c:v>
                </c:pt>
                <c:pt idx="2">
                  <c:v>2º LER/2015</c:v>
                </c:pt>
              </c:strCache>
            </c:strRef>
          </c:cat>
          <c:val>
            <c:numRef>
              <c:f>UFV!$D$4:$D$6</c:f>
              <c:numCache>
                <c:formatCode>General</c:formatCode>
                <c:ptCount val="3"/>
                <c:pt idx="0" formatCode="0.000">
                  <c:v>215.11679366650171</c:v>
                </c:pt>
                <c:pt idx="1">
                  <c:v>301.79420734341249</c:v>
                </c:pt>
                <c:pt idx="2">
                  <c:v>297.74665307786387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33-4158-BE66-3B25C7F39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2725359"/>
        <c:axId val="1819415471"/>
      </c:lineChart>
      <c:catAx>
        <c:axId val="19427253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19415471"/>
        <c:crosses val="autoZero"/>
        <c:auto val="1"/>
        <c:lblAlgn val="ctr"/>
        <c:lblOffset val="100"/>
        <c:noMultiLvlLbl val="0"/>
      </c:catAx>
      <c:valAx>
        <c:axId val="1819415471"/>
        <c:scaling>
          <c:orientation val="minMax"/>
          <c:max val="320"/>
          <c:min val="18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2725359"/>
        <c:crosses val="autoZero"/>
        <c:crossBetween val="between"/>
      </c:valAx>
      <c:valAx>
        <c:axId val="182468046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2728687"/>
        <c:crosses val="max"/>
        <c:crossBetween val="between"/>
      </c:valAx>
      <c:catAx>
        <c:axId val="194272868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46804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EOL!$E$4</c:f>
              <c:strCache>
                <c:ptCount val="1"/>
                <c:pt idx="0">
                  <c:v>Deságio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elete val="1"/>
          </c:dLbls>
          <c:cat>
            <c:strRef>
              <c:f>EOL!$A$5:$A$18</c:f>
              <c:strCache>
                <c:ptCount val="14"/>
                <c:pt idx="0">
                  <c:v>LFA/2010</c:v>
                </c:pt>
                <c:pt idx="1">
                  <c:v>LER/2010</c:v>
                </c:pt>
                <c:pt idx="2">
                  <c:v>A-3/2011</c:v>
                </c:pt>
                <c:pt idx="3">
                  <c:v>LER/2011</c:v>
                </c:pt>
                <c:pt idx="4">
                  <c:v>A-5/2012</c:v>
                </c:pt>
                <c:pt idx="5">
                  <c:v>LER/2013</c:v>
                </c:pt>
                <c:pt idx="6">
                  <c:v>A-3/2013</c:v>
                </c:pt>
                <c:pt idx="7">
                  <c:v>A-5/2013</c:v>
                </c:pt>
                <c:pt idx="8">
                  <c:v>A-3/2014</c:v>
                </c:pt>
                <c:pt idx="9">
                  <c:v>A-5/2014</c:v>
                </c:pt>
                <c:pt idx="10">
                  <c:v>LER/2014</c:v>
                </c:pt>
                <c:pt idx="11">
                  <c:v>LFA/2015</c:v>
                </c:pt>
                <c:pt idx="12">
                  <c:v>A-3/2015</c:v>
                </c:pt>
                <c:pt idx="13">
                  <c:v>2º LER/2015</c:v>
                </c:pt>
              </c:strCache>
            </c:strRef>
          </c:cat>
          <c:val>
            <c:numRef>
              <c:f>EOL!$E$5:$E$18</c:f>
              <c:numCache>
                <c:formatCode>0.0%</c:formatCode>
                <c:ptCount val="14"/>
                <c:pt idx="0">
                  <c:v>0.19698448731589757</c:v>
                </c:pt>
                <c:pt idx="1">
                  <c:v>0.26533908271266182</c:v>
                </c:pt>
                <c:pt idx="2">
                  <c:v>8.4882711671179556E-2</c:v>
                </c:pt>
                <c:pt idx="3">
                  <c:v>0.31822433819162499</c:v>
                </c:pt>
                <c:pt idx="4">
                  <c:v>0.21480482001507728</c:v>
                </c:pt>
                <c:pt idx="5">
                  <c:v>5.5488925582189763E-2</c:v>
                </c:pt>
                <c:pt idx="6">
                  <c:v>1.2475689223057862E-2</c:v>
                </c:pt>
                <c:pt idx="7">
                  <c:v>2.4330653551028925E-2</c:v>
                </c:pt>
                <c:pt idx="8">
                  <c:v>2.2814453301929438E-2</c:v>
                </c:pt>
                <c:pt idx="9">
                  <c:v>7.2635386425223825E-3</c:v>
                </c:pt>
                <c:pt idx="10">
                  <c:v>1.1529340903027929E-2</c:v>
                </c:pt>
                <c:pt idx="11">
                  <c:v>8.5478622350131372E-3</c:v>
                </c:pt>
                <c:pt idx="12">
                  <c:v>1.5549283285186455E-2</c:v>
                </c:pt>
                <c:pt idx="13">
                  <c:v>4.4797564263468592E-2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3B-4FA6-AF6C-1BA232C91B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50"/>
        <c:axId val="1870257391"/>
        <c:axId val="1793320415"/>
      </c:barChart>
      <c:lineChart>
        <c:grouping val="stacked"/>
        <c:varyColors val="0"/>
        <c:ser>
          <c:idx val="0"/>
          <c:order val="0"/>
          <c:tx>
            <c:strRef>
              <c:f>EOL!$C$4</c:f>
              <c:strCache>
                <c:ptCount val="1"/>
                <c:pt idx="0">
                  <c:v>Preço médio final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elete val="1"/>
          </c:dLbls>
          <c:cat>
            <c:strRef>
              <c:f>EOL!$A$5:$A$18</c:f>
              <c:strCache>
                <c:ptCount val="14"/>
                <c:pt idx="0">
                  <c:v>LFA/2010</c:v>
                </c:pt>
                <c:pt idx="1">
                  <c:v>LER/2010</c:v>
                </c:pt>
                <c:pt idx="2">
                  <c:v>A-3/2011</c:v>
                </c:pt>
                <c:pt idx="3">
                  <c:v>LER/2011</c:v>
                </c:pt>
                <c:pt idx="4">
                  <c:v>A-5/2012</c:v>
                </c:pt>
                <c:pt idx="5">
                  <c:v>LER/2013</c:v>
                </c:pt>
                <c:pt idx="6">
                  <c:v>A-3/2013</c:v>
                </c:pt>
                <c:pt idx="7">
                  <c:v>A-5/2013</c:v>
                </c:pt>
                <c:pt idx="8">
                  <c:v>A-3/2014</c:v>
                </c:pt>
                <c:pt idx="9">
                  <c:v>A-5/2014</c:v>
                </c:pt>
                <c:pt idx="10">
                  <c:v>LER/2014</c:v>
                </c:pt>
                <c:pt idx="11">
                  <c:v>LFA/2015</c:v>
                </c:pt>
                <c:pt idx="12">
                  <c:v>A-3/2015</c:v>
                </c:pt>
                <c:pt idx="13">
                  <c:v>2º LER/2015</c:v>
                </c:pt>
              </c:strCache>
            </c:strRef>
          </c:cat>
          <c:val>
            <c:numRef>
              <c:f>EOL!$C$5:$C$18</c:f>
              <c:numCache>
                <c:formatCode>General</c:formatCode>
                <c:ptCount val="14"/>
                <c:pt idx="0">
                  <c:v>134.10359061824511</c:v>
                </c:pt>
                <c:pt idx="1">
                  <c:v>122.68837318698547</c:v>
                </c:pt>
                <c:pt idx="2">
                  <c:v>102.49313629282788</c:v>
                </c:pt>
                <c:pt idx="3">
                  <c:v>99.539246624022752</c:v>
                </c:pt>
                <c:pt idx="4">
                  <c:v>87.941860158311343</c:v>
                </c:pt>
                <c:pt idx="5">
                  <c:v>110.5077957068838</c:v>
                </c:pt>
                <c:pt idx="6">
                  <c:v>124.42806315789471</c:v>
                </c:pt>
                <c:pt idx="7">
                  <c:v>119.03166026677447</c:v>
                </c:pt>
                <c:pt idx="8">
                  <c:v>129.96567771084338</c:v>
                </c:pt>
                <c:pt idx="9">
                  <c:v>136.00489520597444</c:v>
                </c:pt>
                <c:pt idx="10">
                  <c:v>142.33977490996398</c:v>
                </c:pt>
                <c:pt idx="11">
                  <c:v>177.46993265993265</c:v>
                </c:pt>
                <c:pt idx="12">
                  <c:v>181.13893187552569</c:v>
                </c:pt>
                <c:pt idx="13">
                  <c:v>203.45811881188118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3B-4FA6-AF6C-1BA232C91B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862018207"/>
        <c:axId val="1960101647"/>
      </c:lineChart>
      <c:catAx>
        <c:axId val="1862018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60101647"/>
        <c:crosses val="autoZero"/>
        <c:auto val="1"/>
        <c:lblAlgn val="ctr"/>
        <c:lblOffset val="100"/>
        <c:noMultiLvlLbl val="0"/>
      </c:catAx>
      <c:valAx>
        <c:axId val="1960101647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018207"/>
        <c:crosses val="autoZero"/>
        <c:crossBetween val="between"/>
      </c:valAx>
      <c:valAx>
        <c:axId val="1793320415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70257391"/>
        <c:crosses val="max"/>
        <c:crossBetween val="between"/>
      </c:valAx>
      <c:catAx>
        <c:axId val="187025739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332041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44B7A1-12EE-4C61-8ECC-AC6C2842DAB9}" type="doc">
      <dgm:prSet loTypeId="urn:microsoft.com/office/officeart/2005/8/layout/hProcess1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380F337-90D0-411E-995E-E68802555B3A}">
      <dgm:prSet phldrT="[Texto]" custT="1"/>
      <dgm:spPr/>
      <dgm:t>
        <a:bodyPr/>
        <a:lstStyle/>
        <a:p>
          <a:r>
            <a:rPr lang="pt-BR" sz="1400" b="1" dirty="0"/>
            <a:t>Chile (oct15)</a:t>
          </a:r>
        </a:p>
      </dgm:t>
    </dgm:pt>
    <dgm:pt modelId="{48A223C5-D48A-4DC6-9B69-FF6929250716}" type="parTrans" cxnId="{9DE302AC-0C83-4CB6-964B-B3D13757EC70}">
      <dgm:prSet/>
      <dgm:spPr/>
      <dgm:t>
        <a:bodyPr/>
        <a:lstStyle/>
        <a:p>
          <a:endParaRPr lang="pt-BR"/>
        </a:p>
      </dgm:t>
    </dgm:pt>
    <dgm:pt modelId="{2D04EC73-D65F-481C-8D46-BBE7265E9210}" type="sibTrans" cxnId="{9DE302AC-0C83-4CB6-964B-B3D13757EC70}">
      <dgm:prSet/>
      <dgm:spPr/>
      <dgm:t>
        <a:bodyPr/>
        <a:lstStyle/>
        <a:p>
          <a:endParaRPr lang="pt-BR"/>
        </a:p>
      </dgm:t>
    </dgm:pt>
    <dgm:pt modelId="{02671E39-241F-4EF6-A6AF-F5EE5B0486BA}">
      <dgm:prSet phldrT="[Texto]" custT="1"/>
      <dgm:spPr/>
      <dgm:t>
        <a:bodyPr/>
        <a:lstStyle/>
        <a:p>
          <a:r>
            <a:rPr lang="pt-BR" sz="1400" b="1" dirty="0">
              <a:solidFill>
                <a:srgbClr val="FF0000"/>
              </a:solidFill>
            </a:rPr>
            <a:t>79,3 US$/</a:t>
          </a:r>
          <a:r>
            <a:rPr lang="pt-BR" sz="1400" b="1" dirty="0" err="1">
              <a:solidFill>
                <a:srgbClr val="FF0000"/>
              </a:solidFill>
            </a:rPr>
            <a:t>MWh</a:t>
          </a:r>
          <a:endParaRPr lang="pt-BR" sz="1400" b="1" dirty="0">
            <a:solidFill>
              <a:srgbClr val="FF0000"/>
            </a:solidFill>
          </a:endParaRPr>
        </a:p>
      </dgm:t>
    </dgm:pt>
    <dgm:pt modelId="{46EA12CD-9C01-4C67-9FAB-60DCA9D50F5E}" type="parTrans" cxnId="{6FD064E7-6979-437A-B775-F1BBABCB484B}">
      <dgm:prSet/>
      <dgm:spPr/>
      <dgm:t>
        <a:bodyPr/>
        <a:lstStyle/>
        <a:p>
          <a:endParaRPr lang="pt-BR"/>
        </a:p>
      </dgm:t>
    </dgm:pt>
    <dgm:pt modelId="{F8B2EFB9-45EF-4293-A988-510799459B3E}" type="sibTrans" cxnId="{6FD064E7-6979-437A-B775-F1BBABCB484B}">
      <dgm:prSet/>
      <dgm:spPr/>
      <dgm:t>
        <a:bodyPr/>
        <a:lstStyle/>
        <a:p>
          <a:endParaRPr lang="pt-BR"/>
        </a:p>
      </dgm:t>
    </dgm:pt>
    <dgm:pt modelId="{FA4A6EE6-3233-42EA-871E-64EDD53352B0}">
      <dgm:prSet phldrT="[Texto]" custT="1"/>
      <dgm:spPr/>
      <dgm:t>
        <a:bodyPr/>
        <a:lstStyle/>
        <a:p>
          <a:r>
            <a:rPr lang="pt-BR" sz="1400" b="1" dirty="0"/>
            <a:t>Peru (feb16)</a:t>
          </a:r>
        </a:p>
      </dgm:t>
    </dgm:pt>
    <dgm:pt modelId="{3AF95992-3698-4E68-8C19-19D79CBBF9E5}" type="parTrans" cxnId="{32D195D9-E4C9-4759-B850-7359AD5E9D45}">
      <dgm:prSet/>
      <dgm:spPr/>
      <dgm:t>
        <a:bodyPr/>
        <a:lstStyle/>
        <a:p>
          <a:endParaRPr lang="pt-BR"/>
        </a:p>
      </dgm:t>
    </dgm:pt>
    <dgm:pt modelId="{83829BF3-1D62-4D0E-AF3F-38CC5441B572}" type="sibTrans" cxnId="{32D195D9-E4C9-4759-B850-7359AD5E9D45}">
      <dgm:prSet/>
      <dgm:spPr/>
      <dgm:t>
        <a:bodyPr/>
        <a:lstStyle/>
        <a:p>
          <a:endParaRPr lang="pt-BR"/>
        </a:p>
      </dgm:t>
    </dgm:pt>
    <dgm:pt modelId="{4B6E76CF-D677-46E8-9671-FDAD6EC6F443}">
      <dgm:prSet phldrT="[Texto]" custT="1"/>
      <dgm:spPr/>
      <dgm:t>
        <a:bodyPr/>
        <a:lstStyle/>
        <a:p>
          <a:r>
            <a:rPr lang="pt-BR" sz="1400" b="1" dirty="0">
              <a:solidFill>
                <a:srgbClr val="FF0000"/>
              </a:solidFill>
            </a:rPr>
            <a:t>43,1 US$/</a:t>
          </a:r>
          <a:r>
            <a:rPr lang="pt-BR" sz="1400" b="1" dirty="0" err="1">
              <a:solidFill>
                <a:srgbClr val="FF0000"/>
              </a:solidFill>
            </a:rPr>
            <a:t>MWh</a:t>
          </a:r>
          <a:endParaRPr lang="pt-BR" sz="1400" b="1" dirty="0">
            <a:solidFill>
              <a:srgbClr val="FF0000"/>
            </a:solidFill>
          </a:endParaRPr>
        </a:p>
      </dgm:t>
    </dgm:pt>
    <dgm:pt modelId="{54117420-E11E-4310-8A9D-42F611BFB4C8}" type="parTrans" cxnId="{62F4E40C-3EEC-4373-91C6-9F637BA239BE}">
      <dgm:prSet/>
      <dgm:spPr/>
      <dgm:t>
        <a:bodyPr/>
        <a:lstStyle/>
        <a:p>
          <a:endParaRPr lang="pt-BR"/>
        </a:p>
      </dgm:t>
    </dgm:pt>
    <dgm:pt modelId="{98A82CA1-5568-496D-9862-06C0829A0A26}" type="sibTrans" cxnId="{62F4E40C-3EEC-4373-91C6-9F637BA239BE}">
      <dgm:prSet/>
      <dgm:spPr/>
      <dgm:t>
        <a:bodyPr/>
        <a:lstStyle/>
        <a:p>
          <a:endParaRPr lang="pt-BR"/>
        </a:p>
      </dgm:t>
    </dgm:pt>
    <dgm:pt modelId="{4AB67789-675B-4006-9CE1-C01340A0ECFC}">
      <dgm:prSet phldrT="[Texto]" custT="1"/>
      <dgm:spPr/>
      <dgm:t>
        <a:bodyPr/>
        <a:lstStyle/>
        <a:p>
          <a:r>
            <a:rPr lang="pt-BR" sz="1400" b="1" dirty="0" err="1"/>
            <a:t>Mexico</a:t>
          </a:r>
          <a:r>
            <a:rPr lang="pt-BR" sz="1400" b="1" dirty="0"/>
            <a:t> (mar16)</a:t>
          </a:r>
        </a:p>
      </dgm:t>
    </dgm:pt>
    <dgm:pt modelId="{A99B205B-0820-4A46-B608-CDC98250A89E}" type="parTrans" cxnId="{F36E6E85-3B0A-479E-8DA6-9F9C7C6C127F}">
      <dgm:prSet/>
      <dgm:spPr/>
      <dgm:t>
        <a:bodyPr/>
        <a:lstStyle/>
        <a:p>
          <a:endParaRPr lang="pt-BR"/>
        </a:p>
      </dgm:t>
    </dgm:pt>
    <dgm:pt modelId="{984B220E-B80B-4AEA-BEEB-306812DF60B6}" type="sibTrans" cxnId="{F36E6E85-3B0A-479E-8DA6-9F9C7C6C127F}">
      <dgm:prSet/>
      <dgm:spPr/>
      <dgm:t>
        <a:bodyPr/>
        <a:lstStyle/>
        <a:p>
          <a:endParaRPr lang="pt-BR"/>
        </a:p>
      </dgm:t>
    </dgm:pt>
    <dgm:pt modelId="{E6B27425-7CDD-4921-9EE6-3DC8E752E14A}">
      <dgm:prSet phldrT="[Texto]" custT="1"/>
      <dgm:spPr/>
      <dgm:t>
        <a:bodyPr/>
        <a:lstStyle/>
        <a:p>
          <a:r>
            <a:rPr lang="pt-BR" sz="1400" b="1" dirty="0">
              <a:solidFill>
                <a:srgbClr val="FF0000"/>
              </a:solidFill>
            </a:rPr>
            <a:t>47,7 US$/</a:t>
          </a:r>
          <a:r>
            <a:rPr lang="pt-BR" sz="1400" b="1" dirty="0" err="1">
              <a:solidFill>
                <a:srgbClr val="FF0000"/>
              </a:solidFill>
            </a:rPr>
            <a:t>MWh</a:t>
          </a:r>
          <a:endParaRPr lang="pt-BR" sz="1400" b="1" dirty="0">
            <a:solidFill>
              <a:srgbClr val="FF0000"/>
            </a:solidFill>
          </a:endParaRPr>
        </a:p>
      </dgm:t>
    </dgm:pt>
    <dgm:pt modelId="{4DAFE51A-A98B-430C-A477-A5C74D2C7BDA}" type="parTrans" cxnId="{E5BDD86E-D679-450D-9E55-973E0DF938B6}">
      <dgm:prSet/>
      <dgm:spPr/>
      <dgm:t>
        <a:bodyPr/>
        <a:lstStyle/>
        <a:p>
          <a:endParaRPr lang="pt-BR"/>
        </a:p>
      </dgm:t>
    </dgm:pt>
    <dgm:pt modelId="{BCCE8A99-AD88-4BD3-9828-AB656D078536}" type="sibTrans" cxnId="{E5BDD86E-D679-450D-9E55-973E0DF938B6}">
      <dgm:prSet/>
      <dgm:spPr/>
      <dgm:t>
        <a:bodyPr/>
        <a:lstStyle/>
        <a:p>
          <a:endParaRPr lang="pt-BR"/>
        </a:p>
      </dgm:t>
    </dgm:pt>
    <dgm:pt modelId="{94AB7996-43CC-4784-813B-2FD6208134CB}">
      <dgm:prSet/>
      <dgm:spPr/>
      <dgm:t>
        <a:bodyPr/>
        <a:lstStyle/>
        <a:p>
          <a:r>
            <a:rPr lang="pt-BR" sz="1400" b="1" dirty="0"/>
            <a:t>Chile (aug16)</a:t>
          </a:r>
        </a:p>
      </dgm:t>
    </dgm:pt>
    <dgm:pt modelId="{20236B2F-2F01-4826-9535-7128AE5F2676}" type="parTrans" cxnId="{046B147E-8DF3-409F-81D5-46D8F6A2CB2D}">
      <dgm:prSet/>
      <dgm:spPr/>
      <dgm:t>
        <a:bodyPr/>
        <a:lstStyle/>
        <a:p>
          <a:endParaRPr lang="pt-BR"/>
        </a:p>
      </dgm:t>
    </dgm:pt>
    <dgm:pt modelId="{281F293D-2ABA-4C1D-9D99-D325B26DBA19}" type="sibTrans" cxnId="{046B147E-8DF3-409F-81D5-46D8F6A2CB2D}">
      <dgm:prSet/>
      <dgm:spPr/>
      <dgm:t>
        <a:bodyPr/>
        <a:lstStyle/>
        <a:p>
          <a:endParaRPr lang="pt-BR"/>
        </a:p>
      </dgm:t>
    </dgm:pt>
    <dgm:pt modelId="{45B73D53-73E0-478F-94A0-AC2B5B60343A}">
      <dgm:prSet custT="1"/>
      <dgm:spPr/>
      <dgm:t>
        <a:bodyPr/>
        <a:lstStyle/>
        <a:p>
          <a:r>
            <a:rPr lang="pt-BR" sz="1400" b="1" i="0" dirty="0">
              <a:solidFill>
                <a:srgbClr val="FF0000"/>
              </a:solidFill>
            </a:rPr>
            <a:t>47,6 US$/</a:t>
          </a:r>
          <a:r>
            <a:rPr lang="pt-BR" sz="1400" b="1" i="0" dirty="0" err="1">
              <a:solidFill>
                <a:srgbClr val="FF0000"/>
              </a:solidFill>
            </a:rPr>
            <a:t>MWh</a:t>
          </a:r>
          <a:endParaRPr lang="pt-BR" sz="1400" b="1" dirty="0">
            <a:solidFill>
              <a:srgbClr val="FF0000"/>
            </a:solidFill>
          </a:endParaRPr>
        </a:p>
      </dgm:t>
    </dgm:pt>
    <dgm:pt modelId="{9CE6377A-1A7A-48FD-8BD3-3981E783C918}" type="parTrans" cxnId="{B70F1F07-01FF-4EA1-ADA3-49D61F1B2858}">
      <dgm:prSet/>
      <dgm:spPr/>
      <dgm:t>
        <a:bodyPr/>
        <a:lstStyle/>
        <a:p>
          <a:endParaRPr lang="pt-BR"/>
        </a:p>
      </dgm:t>
    </dgm:pt>
    <dgm:pt modelId="{D70B159A-BBD3-46FD-A5A0-F1D31C431241}" type="sibTrans" cxnId="{B70F1F07-01FF-4EA1-ADA3-49D61F1B2858}">
      <dgm:prSet/>
      <dgm:spPr/>
      <dgm:t>
        <a:bodyPr/>
        <a:lstStyle/>
        <a:p>
          <a:endParaRPr lang="pt-BR"/>
        </a:p>
      </dgm:t>
    </dgm:pt>
    <dgm:pt modelId="{7AA51550-AD8B-47F1-A421-5EF413BAB982}">
      <dgm:prSet custT="1"/>
      <dgm:spPr/>
      <dgm:t>
        <a:bodyPr/>
        <a:lstStyle/>
        <a:p>
          <a:r>
            <a:rPr lang="pt-BR" sz="1200" b="0" i="0" dirty="0"/>
            <a:t>2/3 </a:t>
          </a:r>
          <a:r>
            <a:rPr lang="pt-BR" sz="1200" b="0" i="0" dirty="0" err="1"/>
            <a:t>wind</a:t>
          </a:r>
          <a:r>
            <a:rPr lang="pt-BR" sz="1200" b="0" i="0" dirty="0"/>
            <a:t> </a:t>
          </a:r>
          <a:r>
            <a:rPr lang="pt-BR" sz="1200" b="0" i="0" dirty="0" err="1"/>
            <a:t>or</a:t>
          </a:r>
          <a:r>
            <a:rPr lang="pt-BR" sz="1200" b="0" i="0" dirty="0"/>
            <a:t> solar</a:t>
          </a:r>
          <a:endParaRPr lang="pt-BR" sz="1200" dirty="0"/>
        </a:p>
      </dgm:t>
    </dgm:pt>
    <dgm:pt modelId="{E8CC6D31-8E23-4550-8638-82251A90E06B}" type="parTrans" cxnId="{E4A4A3A5-A54E-4C9D-83D7-0AE96AC0EA46}">
      <dgm:prSet/>
      <dgm:spPr/>
      <dgm:t>
        <a:bodyPr/>
        <a:lstStyle/>
        <a:p>
          <a:endParaRPr lang="pt-BR"/>
        </a:p>
      </dgm:t>
    </dgm:pt>
    <dgm:pt modelId="{E52EB46C-F155-4848-A5CA-138D059D53A4}" type="sibTrans" cxnId="{E4A4A3A5-A54E-4C9D-83D7-0AE96AC0EA46}">
      <dgm:prSet/>
      <dgm:spPr/>
      <dgm:t>
        <a:bodyPr/>
        <a:lstStyle/>
        <a:p>
          <a:endParaRPr lang="pt-BR"/>
        </a:p>
      </dgm:t>
    </dgm:pt>
    <dgm:pt modelId="{5B699D6D-363A-42FB-AD42-D2E4E3F795DA}">
      <dgm:prSet custT="1"/>
      <dgm:spPr/>
      <dgm:t>
        <a:bodyPr/>
        <a:lstStyle/>
        <a:p>
          <a:r>
            <a:rPr lang="pt-BR" sz="1200" dirty="0" err="1"/>
            <a:t>Supply</a:t>
          </a:r>
          <a:r>
            <a:rPr lang="pt-BR" sz="1200" dirty="0"/>
            <a:t> </a:t>
          </a:r>
          <a:r>
            <a:rPr lang="pt-BR" sz="1200" dirty="0" err="1"/>
            <a:t>blocks</a:t>
          </a:r>
          <a:r>
            <a:rPr lang="pt-BR" sz="1200" dirty="0"/>
            <a:t> for </a:t>
          </a:r>
          <a:r>
            <a:rPr lang="pt-BR" sz="1200" dirty="0" err="1"/>
            <a:t>specific</a:t>
          </a:r>
          <a:r>
            <a:rPr lang="pt-BR" sz="1200" dirty="0"/>
            <a:t> hours </a:t>
          </a:r>
          <a:r>
            <a:rPr lang="pt-BR" sz="1200" dirty="0" err="1"/>
            <a:t>of</a:t>
          </a:r>
          <a:r>
            <a:rPr lang="pt-BR" sz="1200" dirty="0"/>
            <a:t> </a:t>
          </a:r>
          <a:r>
            <a:rPr lang="pt-BR" sz="1200" dirty="0" err="1"/>
            <a:t>day</a:t>
          </a:r>
          <a:r>
            <a:rPr lang="pt-BR" sz="1200" dirty="0"/>
            <a:t>/</a:t>
          </a:r>
          <a:r>
            <a:rPr lang="pt-BR" sz="1200" dirty="0" err="1"/>
            <a:t>night</a:t>
          </a:r>
          <a:endParaRPr lang="pt-BR" sz="1200" dirty="0"/>
        </a:p>
      </dgm:t>
    </dgm:pt>
    <dgm:pt modelId="{2D00CDC3-F3A3-4C03-9323-F3A911E42279}" type="parTrans" cxnId="{C32C8905-3B85-44FB-9949-068F702565A6}">
      <dgm:prSet/>
      <dgm:spPr/>
      <dgm:t>
        <a:bodyPr/>
        <a:lstStyle/>
        <a:p>
          <a:endParaRPr lang="pt-BR"/>
        </a:p>
      </dgm:t>
    </dgm:pt>
    <dgm:pt modelId="{8609DC3A-4CEE-4922-8F9F-E857235120C0}" type="sibTrans" cxnId="{C32C8905-3B85-44FB-9949-068F702565A6}">
      <dgm:prSet/>
      <dgm:spPr/>
      <dgm:t>
        <a:bodyPr/>
        <a:lstStyle/>
        <a:p>
          <a:endParaRPr lang="pt-BR"/>
        </a:p>
      </dgm:t>
    </dgm:pt>
    <dgm:pt modelId="{913DAB64-8F82-42C2-98AC-DAD91D101630}">
      <dgm:prSet phldrT="[Texto]" custT="1"/>
      <dgm:spPr/>
      <dgm:t>
        <a:bodyPr/>
        <a:lstStyle/>
        <a:p>
          <a:r>
            <a:rPr lang="pt-BR" sz="1200" dirty="0" err="1"/>
            <a:t>Supply</a:t>
          </a:r>
          <a:r>
            <a:rPr lang="pt-BR" sz="1200" dirty="0"/>
            <a:t> </a:t>
          </a:r>
          <a:r>
            <a:rPr lang="pt-BR" sz="1200" dirty="0" err="1"/>
            <a:t>blocks</a:t>
          </a:r>
          <a:r>
            <a:rPr lang="pt-BR" sz="1200" dirty="0"/>
            <a:t> for </a:t>
          </a:r>
          <a:r>
            <a:rPr lang="pt-BR" sz="1200" dirty="0" err="1"/>
            <a:t>specific</a:t>
          </a:r>
          <a:r>
            <a:rPr lang="pt-BR" sz="1200" dirty="0"/>
            <a:t> hours </a:t>
          </a:r>
          <a:r>
            <a:rPr lang="pt-BR" sz="1200" dirty="0" err="1"/>
            <a:t>of</a:t>
          </a:r>
          <a:r>
            <a:rPr lang="pt-BR" sz="1200" dirty="0"/>
            <a:t> </a:t>
          </a:r>
          <a:r>
            <a:rPr lang="pt-BR" sz="1200" dirty="0" err="1"/>
            <a:t>day</a:t>
          </a:r>
          <a:r>
            <a:rPr lang="pt-BR" sz="1200" dirty="0"/>
            <a:t>/</a:t>
          </a:r>
          <a:r>
            <a:rPr lang="pt-BR" sz="1200" dirty="0" err="1"/>
            <a:t>night</a:t>
          </a:r>
          <a:endParaRPr lang="pt-BR" sz="1200" dirty="0"/>
        </a:p>
      </dgm:t>
    </dgm:pt>
    <dgm:pt modelId="{ED3608CC-1891-4341-B28E-F418AB18E335}" type="parTrans" cxnId="{B3645AD8-0E72-41BB-9CD6-693CEC545375}">
      <dgm:prSet/>
      <dgm:spPr/>
      <dgm:t>
        <a:bodyPr/>
        <a:lstStyle/>
        <a:p>
          <a:endParaRPr lang="pt-BR"/>
        </a:p>
      </dgm:t>
    </dgm:pt>
    <dgm:pt modelId="{D28ECC08-7DDC-4843-B271-B576467E6A57}" type="sibTrans" cxnId="{B3645AD8-0E72-41BB-9CD6-693CEC545375}">
      <dgm:prSet/>
      <dgm:spPr/>
      <dgm:t>
        <a:bodyPr/>
        <a:lstStyle/>
        <a:p>
          <a:endParaRPr lang="pt-BR"/>
        </a:p>
      </dgm:t>
    </dgm:pt>
    <dgm:pt modelId="{45ED7EBE-D29C-45A4-82C8-7187798ED3FC}">
      <dgm:prSet custT="1"/>
      <dgm:spPr/>
      <dgm:t>
        <a:bodyPr/>
        <a:lstStyle/>
        <a:p>
          <a:r>
            <a:rPr lang="pt-BR" sz="1200" dirty="0" err="1"/>
            <a:t>Not</a:t>
          </a:r>
          <a:r>
            <a:rPr lang="pt-BR" sz="1200" dirty="0"/>
            <a:t> </a:t>
          </a:r>
          <a:r>
            <a:rPr lang="pt-BR" sz="1200" dirty="0" err="1"/>
            <a:t>source-specific</a:t>
          </a:r>
          <a:endParaRPr lang="pt-BR" sz="1200" dirty="0"/>
        </a:p>
      </dgm:t>
    </dgm:pt>
    <dgm:pt modelId="{D14E7D51-37B8-4B46-8D1E-D821D4BCDC46}" type="parTrans" cxnId="{4E70465A-1389-47B6-9719-02BA95CE86C3}">
      <dgm:prSet/>
      <dgm:spPr/>
      <dgm:t>
        <a:bodyPr/>
        <a:lstStyle/>
        <a:p>
          <a:endParaRPr lang="pt-BR"/>
        </a:p>
      </dgm:t>
    </dgm:pt>
    <dgm:pt modelId="{6CBFCFE7-AB94-47CB-8565-2F1D3695D1C0}" type="sibTrans" cxnId="{4E70465A-1389-47B6-9719-02BA95CE86C3}">
      <dgm:prSet/>
      <dgm:spPr/>
      <dgm:t>
        <a:bodyPr/>
        <a:lstStyle/>
        <a:p>
          <a:endParaRPr lang="pt-BR"/>
        </a:p>
      </dgm:t>
    </dgm:pt>
    <dgm:pt modelId="{7E6942F7-887A-4D15-AF71-1146A126A5B2}">
      <dgm:prSet custT="1"/>
      <dgm:spPr/>
      <dgm:t>
        <a:bodyPr/>
        <a:lstStyle/>
        <a:p>
          <a:r>
            <a:rPr lang="pt-BR" sz="1200" dirty="0" err="1"/>
            <a:t>Existing</a:t>
          </a:r>
          <a:r>
            <a:rPr lang="pt-BR" sz="1200" dirty="0"/>
            <a:t> </a:t>
          </a:r>
          <a:r>
            <a:rPr lang="pt-BR" sz="1200" dirty="0" err="1"/>
            <a:t>and</a:t>
          </a:r>
          <a:r>
            <a:rPr lang="pt-BR" sz="1200" dirty="0"/>
            <a:t> new </a:t>
          </a:r>
          <a:r>
            <a:rPr lang="pt-BR" sz="1200" dirty="0" err="1"/>
            <a:t>projects</a:t>
          </a:r>
          <a:endParaRPr lang="pt-BR" sz="1200" dirty="0"/>
        </a:p>
      </dgm:t>
    </dgm:pt>
    <dgm:pt modelId="{BA107B98-868C-4E4A-9AD9-A86B82ADCBB3}" type="parTrans" cxnId="{D08F4447-E83E-4EF2-86A5-07AB71D8DA39}">
      <dgm:prSet/>
      <dgm:spPr/>
      <dgm:t>
        <a:bodyPr/>
        <a:lstStyle/>
        <a:p>
          <a:endParaRPr lang="pt-BR"/>
        </a:p>
      </dgm:t>
    </dgm:pt>
    <dgm:pt modelId="{282227C7-707F-4FED-BBBC-19182ECE8B97}" type="sibTrans" cxnId="{D08F4447-E83E-4EF2-86A5-07AB71D8DA39}">
      <dgm:prSet/>
      <dgm:spPr/>
      <dgm:t>
        <a:bodyPr/>
        <a:lstStyle/>
        <a:p>
          <a:endParaRPr lang="pt-BR"/>
        </a:p>
      </dgm:t>
    </dgm:pt>
    <dgm:pt modelId="{FDEB8C84-DFD7-43E7-BFA4-D071E11609E1}">
      <dgm:prSet phldrT="[Texto]" custT="1"/>
      <dgm:spPr/>
      <dgm:t>
        <a:bodyPr/>
        <a:lstStyle/>
        <a:p>
          <a:r>
            <a:rPr lang="pt-BR" sz="1200" dirty="0" err="1"/>
            <a:t>Capacity</a:t>
          </a:r>
          <a:r>
            <a:rPr lang="pt-BR" sz="1200" dirty="0"/>
            <a:t>, Energy </a:t>
          </a:r>
          <a:r>
            <a:rPr lang="pt-BR" sz="1200" dirty="0" err="1"/>
            <a:t>and</a:t>
          </a:r>
          <a:r>
            <a:rPr lang="pt-BR" sz="1200" dirty="0"/>
            <a:t> Clean Energy </a:t>
          </a:r>
          <a:r>
            <a:rPr lang="pt-BR" sz="1200" dirty="0" err="1"/>
            <a:t>Certificates</a:t>
          </a:r>
          <a:endParaRPr lang="pt-BR" sz="1200" dirty="0"/>
        </a:p>
      </dgm:t>
    </dgm:pt>
    <dgm:pt modelId="{22214BB4-7D52-456D-8D32-E21C491D3B16}" type="parTrans" cxnId="{68F463FE-195A-48AD-952C-AE65E7E78A01}">
      <dgm:prSet/>
      <dgm:spPr/>
      <dgm:t>
        <a:bodyPr/>
        <a:lstStyle/>
        <a:p>
          <a:endParaRPr lang="pt-BR"/>
        </a:p>
      </dgm:t>
    </dgm:pt>
    <dgm:pt modelId="{86A52025-2B1C-4EAE-9079-D4E00C5314A6}" type="sibTrans" cxnId="{68F463FE-195A-48AD-952C-AE65E7E78A01}">
      <dgm:prSet/>
      <dgm:spPr/>
      <dgm:t>
        <a:bodyPr/>
        <a:lstStyle/>
        <a:p>
          <a:endParaRPr lang="pt-BR"/>
        </a:p>
      </dgm:t>
    </dgm:pt>
    <dgm:pt modelId="{EF1070E1-FAEE-4C8A-97C8-EE05C9B28DA7}">
      <dgm:prSet phldrT="[Texto]"/>
      <dgm:spPr/>
      <dgm:t>
        <a:bodyPr/>
        <a:lstStyle/>
        <a:p>
          <a:endParaRPr lang="pt-BR" sz="1000" dirty="0"/>
        </a:p>
      </dgm:t>
    </dgm:pt>
    <dgm:pt modelId="{E4B9B06C-6856-47E1-9C11-D181C33385E7}" type="parTrans" cxnId="{D00948CD-0E16-422F-B60A-05BB1C56BB67}">
      <dgm:prSet/>
      <dgm:spPr/>
      <dgm:t>
        <a:bodyPr/>
        <a:lstStyle/>
        <a:p>
          <a:endParaRPr lang="pt-BR"/>
        </a:p>
      </dgm:t>
    </dgm:pt>
    <dgm:pt modelId="{012BEA2C-C90D-4A74-B983-2D69F88EC084}" type="sibTrans" cxnId="{D00948CD-0E16-422F-B60A-05BB1C56BB67}">
      <dgm:prSet/>
      <dgm:spPr/>
      <dgm:t>
        <a:bodyPr/>
        <a:lstStyle/>
        <a:p>
          <a:endParaRPr lang="pt-BR"/>
        </a:p>
      </dgm:t>
    </dgm:pt>
    <dgm:pt modelId="{A544032B-0606-4E63-9ABE-1F25791A3F69}">
      <dgm:prSet phldrT="[Texto]" custT="1"/>
      <dgm:spPr/>
      <dgm:t>
        <a:bodyPr/>
        <a:lstStyle/>
        <a:p>
          <a:r>
            <a:rPr lang="pt-BR" sz="1200" dirty="0"/>
            <a:t>Index </a:t>
          </a:r>
          <a:r>
            <a:rPr lang="pt-BR" sz="1200" dirty="0" err="1"/>
            <a:t>to</a:t>
          </a:r>
          <a:r>
            <a:rPr lang="pt-BR" sz="1200" dirty="0"/>
            <a:t> </a:t>
          </a:r>
          <a:r>
            <a:rPr lang="pt-BR" sz="1200" dirty="0" err="1"/>
            <a:t>mexican</a:t>
          </a:r>
          <a:r>
            <a:rPr lang="pt-BR" sz="1200" dirty="0"/>
            <a:t> </a:t>
          </a:r>
          <a:r>
            <a:rPr lang="pt-BR" sz="1200" dirty="0" err="1"/>
            <a:t>inflation</a:t>
          </a:r>
          <a:r>
            <a:rPr lang="pt-BR" sz="1200" dirty="0"/>
            <a:t> </a:t>
          </a:r>
          <a:r>
            <a:rPr lang="pt-BR" sz="1200" dirty="0" err="1"/>
            <a:t>or</a:t>
          </a:r>
          <a:r>
            <a:rPr lang="pt-BR" sz="1200" dirty="0"/>
            <a:t> USD</a:t>
          </a:r>
        </a:p>
      </dgm:t>
    </dgm:pt>
    <dgm:pt modelId="{68B86DDE-25D0-42BC-97D3-F0E4504EB6EC}" type="parTrans" cxnId="{3371DE4E-6E1F-49BE-8FA6-00E6FED61010}">
      <dgm:prSet/>
      <dgm:spPr/>
      <dgm:t>
        <a:bodyPr/>
        <a:lstStyle/>
        <a:p>
          <a:endParaRPr lang="pt-BR"/>
        </a:p>
      </dgm:t>
    </dgm:pt>
    <dgm:pt modelId="{EA175933-39C7-4AC0-A07B-DB619A4435B3}" type="sibTrans" cxnId="{3371DE4E-6E1F-49BE-8FA6-00E6FED61010}">
      <dgm:prSet/>
      <dgm:spPr/>
      <dgm:t>
        <a:bodyPr/>
        <a:lstStyle/>
        <a:p>
          <a:endParaRPr lang="pt-BR"/>
        </a:p>
      </dgm:t>
    </dgm:pt>
    <dgm:pt modelId="{EB21F504-3660-4179-9703-C788B19C5231}">
      <dgm:prSet custT="1"/>
      <dgm:spPr/>
      <dgm:t>
        <a:bodyPr/>
        <a:lstStyle/>
        <a:p>
          <a:r>
            <a:rPr lang="pt-BR" sz="1400" b="1" dirty="0" err="1"/>
            <a:t>Mexico</a:t>
          </a:r>
          <a:r>
            <a:rPr lang="pt-BR" sz="1400" b="1" dirty="0"/>
            <a:t> (oct16)</a:t>
          </a:r>
        </a:p>
      </dgm:t>
    </dgm:pt>
    <dgm:pt modelId="{C0FBFFA0-6531-4F4F-8088-9194C737C04A}" type="parTrans" cxnId="{1AC5CBDC-863B-4F0C-99C4-15E0EBA45CA4}">
      <dgm:prSet/>
      <dgm:spPr/>
      <dgm:t>
        <a:bodyPr/>
        <a:lstStyle/>
        <a:p>
          <a:endParaRPr lang="pt-BR"/>
        </a:p>
      </dgm:t>
    </dgm:pt>
    <dgm:pt modelId="{1C722129-509E-42D1-9570-6B0A6845324B}" type="sibTrans" cxnId="{1AC5CBDC-863B-4F0C-99C4-15E0EBA45CA4}">
      <dgm:prSet/>
      <dgm:spPr/>
      <dgm:t>
        <a:bodyPr/>
        <a:lstStyle/>
        <a:p>
          <a:endParaRPr lang="pt-BR"/>
        </a:p>
      </dgm:t>
    </dgm:pt>
    <dgm:pt modelId="{3575DB0F-0068-4859-85B5-B72280359EDD}">
      <dgm:prSet custT="1"/>
      <dgm:spPr/>
      <dgm:t>
        <a:bodyPr/>
        <a:lstStyle/>
        <a:p>
          <a:r>
            <a:rPr lang="pt-BR" sz="1400" b="1" i="0" dirty="0">
              <a:solidFill>
                <a:srgbClr val="FF0000"/>
              </a:solidFill>
            </a:rPr>
            <a:t>33,5 US$/</a:t>
          </a:r>
          <a:r>
            <a:rPr lang="pt-BR" sz="1400" b="1" i="0" dirty="0" err="1">
              <a:solidFill>
                <a:srgbClr val="FF0000"/>
              </a:solidFill>
            </a:rPr>
            <a:t>MWh</a:t>
          </a:r>
          <a:endParaRPr lang="pt-BR" sz="1400" b="1" dirty="0">
            <a:solidFill>
              <a:srgbClr val="FF0000"/>
            </a:solidFill>
          </a:endParaRPr>
        </a:p>
      </dgm:t>
    </dgm:pt>
    <dgm:pt modelId="{D611A9A4-8984-4D9E-8BD7-9A664CAE30D1}" type="parTrans" cxnId="{B3A2A633-B541-4F95-8E88-E17B02B98D45}">
      <dgm:prSet/>
      <dgm:spPr/>
      <dgm:t>
        <a:bodyPr/>
        <a:lstStyle/>
        <a:p>
          <a:endParaRPr lang="pt-BR"/>
        </a:p>
      </dgm:t>
    </dgm:pt>
    <dgm:pt modelId="{B54AF82E-B417-4941-9B6F-42AD76A2094B}" type="sibTrans" cxnId="{B3A2A633-B541-4F95-8E88-E17B02B98D45}">
      <dgm:prSet/>
      <dgm:spPr/>
      <dgm:t>
        <a:bodyPr/>
        <a:lstStyle/>
        <a:p>
          <a:endParaRPr lang="pt-BR"/>
        </a:p>
      </dgm:t>
    </dgm:pt>
    <dgm:pt modelId="{C04F7539-D4AF-4D02-B46A-3BBA4621C7FD}">
      <dgm:prSet custT="1"/>
      <dgm:spPr/>
      <dgm:t>
        <a:bodyPr/>
        <a:lstStyle/>
        <a:p>
          <a:r>
            <a:rPr lang="pt-BR" sz="1200" dirty="0" err="1"/>
            <a:t>Capacity</a:t>
          </a:r>
          <a:r>
            <a:rPr lang="pt-BR" sz="1200" dirty="0"/>
            <a:t>, Energy </a:t>
          </a:r>
          <a:r>
            <a:rPr lang="pt-BR" sz="1200" dirty="0" err="1"/>
            <a:t>and</a:t>
          </a:r>
          <a:r>
            <a:rPr lang="pt-BR" sz="1200" dirty="0"/>
            <a:t> Clean Energy </a:t>
          </a:r>
          <a:r>
            <a:rPr lang="pt-BR" sz="1200" dirty="0" err="1"/>
            <a:t>Certificates</a:t>
          </a:r>
          <a:endParaRPr lang="pt-BR" sz="1200" dirty="0"/>
        </a:p>
      </dgm:t>
    </dgm:pt>
    <dgm:pt modelId="{16901B55-36E9-43FB-908F-9A0E8E2B53AE}" type="parTrans" cxnId="{343C405F-7296-4809-BE2F-E9034D6BB6FA}">
      <dgm:prSet/>
      <dgm:spPr/>
      <dgm:t>
        <a:bodyPr/>
        <a:lstStyle/>
        <a:p>
          <a:endParaRPr lang="pt-BR"/>
        </a:p>
      </dgm:t>
    </dgm:pt>
    <dgm:pt modelId="{3336AF31-F485-4A71-A3F2-CCED3B6EEE04}" type="sibTrans" cxnId="{343C405F-7296-4809-BE2F-E9034D6BB6FA}">
      <dgm:prSet/>
      <dgm:spPr/>
      <dgm:t>
        <a:bodyPr/>
        <a:lstStyle/>
        <a:p>
          <a:endParaRPr lang="pt-BR"/>
        </a:p>
      </dgm:t>
    </dgm:pt>
    <dgm:pt modelId="{600414A8-EAE4-4944-AB6D-28AFE260702E}">
      <dgm:prSet custT="1"/>
      <dgm:spPr/>
      <dgm:t>
        <a:bodyPr/>
        <a:lstStyle/>
        <a:p>
          <a:r>
            <a:rPr lang="pt-BR" sz="1200" dirty="0"/>
            <a:t>43% </a:t>
          </a:r>
          <a:r>
            <a:rPr lang="pt-BR" sz="1200" dirty="0" err="1"/>
            <a:t>wind</a:t>
          </a:r>
          <a:endParaRPr lang="pt-BR" sz="1200" dirty="0"/>
        </a:p>
      </dgm:t>
    </dgm:pt>
    <dgm:pt modelId="{6F695544-6862-4765-93EE-218C20AC8027}" type="parTrans" cxnId="{F1956223-72E9-4891-B5B0-802A4C8C29AC}">
      <dgm:prSet/>
      <dgm:spPr/>
      <dgm:t>
        <a:bodyPr/>
        <a:lstStyle/>
        <a:p>
          <a:endParaRPr lang="pt-BR"/>
        </a:p>
      </dgm:t>
    </dgm:pt>
    <dgm:pt modelId="{328938AE-AC27-4A08-8A0D-2A126164FB21}" type="sibTrans" cxnId="{F1956223-72E9-4891-B5B0-802A4C8C29AC}">
      <dgm:prSet/>
      <dgm:spPr/>
      <dgm:t>
        <a:bodyPr/>
        <a:lstStyle/>
        <a:p>
          <a:endParaRPr lang="pt-BR"/>
        </a:p>
      </dgm:t>
    </dgm:pt>
    <dgm:pt modelId="{26B62C60-5922-4AE1-9139-A54F22484EB8}">
      <dgm:prSet phldrT="[Texto]" custT="1"/>
      <dgm:spPr/>
      <dgm:t>
        <a:bodyPr/>
        <a:lstStyle/>
        <a:p>
          <a:r>
            <a:rPr lang="pt-BR" sz="1200" dirty="0" err="1"/>
            <a:t>Biomass</a:t>
          </a:r>
          <a:r>
            <a:rPr lang="pt-BR" sz="1200" dirty="0"/>
            <a:t>, Wind, solar </a:t>
          </a:r>
          <a:r>
            <a:rPr lang="pt-BR" sz="1200" dirty="0" err="1"/>
            <a:t>and</a:t>
          </a:r>
          <a:r>
            <a:rPr lang="pt-BR" sz="1200" dirty="0"/>
            <a:t> </a:t>
          </a:r>
          <a:r>
            <a:rPr lang="pt-BR" sz="1200" dirty="0" err="1"/>
            <a:t>hydro</a:t>
          </a:r>
          <a:r>
            <a:rPr lang="pt-BR" sz="1200" dirty="0"/>
            <a:t>, </a:t>
          </a:r>
          <a:r>
            <a:rPr lang="pt-BR" sz="1200" dirty="0" err="1"/>
            <a:t>technology-specific</a:t>
          </a:r>
          <a:endParaRPr lang="pt-BR" sz="1200" dirty="0"/>
        </a:p>
      </dgm:t>
    </dgm:pt>
    <dgm:pt modelId="{2F2B36D1-7BA2-4284-A788-B209DFC15737}" type="parTrans" cxnId="{27C7F965-268D-471C-9859-316117E56602}">
      <dgm:prSet/>
      <dgm:spPr/>
      <dgm:t>
        <a:bodyPr/>
        <a:lstStyle/>
        <a:p>
          <a:endParaRPr lang="pt-BR"/>
        </a:p>
      </dgm:t>
    </dgm:pt>
    <dgm:pt modelId="{CEC66D6C-5C78-409F-9EF6-DD3E7BC12CAC}" type="sibTrans" cxnId="{27C7F965-268D-471C-9859-316117E56602}">
      <dgm:prSet/>
      <dgm:spPr/>
      <dgm:t>
        <a:bodyPr/>
        <a:lstStyle/>
        <a:p>
          <a:endParaRPr lang="pt-BR"/>
        </a:p>
      </dgm:t>
    </dgm:pt>
    <dgm:pt modelId="{4327490A-0779-4245-B61A-CD812C8B6F5A}">
      <dgm:prSet phldrT="[Texto]" custT="1"/>
      <dgm:spPr/>
      <dgm:t>
        <a:bodyPr/>
        <a:lstStyle/>
        <a:p>
          <a:r>
            <a:rPr lang="pt-BR" sz="1200" dirty="0" err="1"/>
            <a:t>Aim</a:t>
          </a:r>
          <a:r>
            <a:rPr lang="pt-BR" sz="1200" dirty="0"/>
            <a:t> </a:t>
          </a:r>
          <a:r>
            <a:rPr lang="pt-BR" sz="1200" dirty="0" err="1"/>
            <a:t>to</a:t>
          </a:r>
          <a:r>
            <a:rPr lang="pt-BR" sz="1200" dirty="0"/>
            <a:t> </a:t>
          </a:r>
          <a:r>
            <a:rPr lang="pt-BR" sz="1200" dirty="0" err="1"/>
            <a:t>increase</a:t>
          </a:r>
          <a:r>
            <a:rPr lang="pt-BR" sz="1200" dirty="0"/>
            <a:t> </a:t>
          </a:r>
          <a:r>
            <a:rPr lang="pt-BR" sz="1200" dirty="0" err="1"/>
            <a:t>renewables</a:t>
          </a:r>
          <a:r>
            <a:rPr lang="pt-BR" sz="1200" dirty="0"/>
            <a:t> in spot </a:t>
          </a:r>
          <a:r>
            <a:rPr lang="pt-BR" sz="1200" dirty="0" err="1"/>
            <a:t>market</a:t>
          </a:r>
          <a:endParaRPr lang="pt-BR" sz="1200" dirty="0"/>
        </a:p>
      </dgm:t>
    </dgm:pt>
    <dgm:pt modelId="{B6B9DD68-4E74-4645-A6C2-EB5744E55813}" type="parTrans" cxnId="{696B0AE5-41C9-4565-BBB0-C7B6FC6737C9}">
      <dgm:prSet/>
      <dgm:spPr/>
      <dgm:t>
        <a:bodyPr/>
        <a:lstStyle/>
        <a:p>
          <a:endParaRPr lang="pt-BR"/>
        </a:p>
      </dgm:t>
    </dgm:pt>
    <dgm:pt modelId="{61F6D016-C76E-4593-8DFC-A3D222BFA36E}" type="sibTrans" cxnId="{696B0AE5-41C9-4565-BBB0-C7B6FC6737C9}">
      <dgm:prSet/>
      <dgm:spPr/>
      <dgm:t>
        <a:bodyPr/>
        <a:lstStyle/>
        <a:p>
          <a:endParaRPr lang="pt-BR"/>
        </a:p>
      </dgm:t>
    </dgm:pt>
    <dgm:pt modelId="{A6CC2D07-D9F8-42A8-8129-8D8A4F0AB877}">
      <dgm:prSet custT="1"/>
      <dgm:spPr/>
      <dgm:t>
        <a:bodyPr/>
        <a:lstStyle/>
        <a:p>
          <a:r>
            <a:rPr lang="pt-BR" sz="1200" b="0" i="0" dirty="0"/>
            <a:t>54% solar</a:t>
          </a:r>
          <a:endParaRPr lang="pt-BR" sz="1200" dirty="0"/>
        </a:p>
      </dgm:t>
    </dgm:pt>
    <dgm:pt modelId="{8CB45AE9-4FDB-4B26-8831-4212AC5416ED}" type="parTrans" cxnId="{0E0C8F48-8B25-44E2-8D0D-E0B314F50A37}">
      <dgm:prSet/>
      <dgm:spPr/>
      <dgm:t>
        <a:bodyPr/>
        <a:lstStyle/>
        <a:p>
          <a:endParaRPr lang="pt-BR"/>
        </a:p>
      </dgm:t>
    </dgm:pt>
    <dgm:pt modelId="{A0FABD4E-6E77-460F-A2F6-2AED85FE5667}" type="sibTrans" cxnId="{0E0C8F48-8B25-44E2-8D0D-E0B314F50A37}">
      <dgm:prSet/>
      <dgm:spPr/>
      <dgm:t>
        <a:bodyPr/>
        <a:lstStyle/>
        <a:p>
          <a:endParaRPr lang="pt-BR"/>
        </a:p>
      </dgm:t>
    </dgm:pt>
    <dgm:pt modelId="{FFBAB7D1-57C6-43B8-A2D8-D1137DCEC485}">
      <dgm:prSet custT="1"/>
      <dgm:spPr/>
      <dgm:t>
        <a:bodyPr/>
        <a:lstStyle/>
        <a:p>
          <a:r>
            <a:rPr lang="pt-BR" sz="1200" dirty="0"/>
            <a:t>Index </a:t>
          </a:r>
          <a:r>
            <a:rPr lang="pt-BR" sz="1200" dirty="0" err="1"/>
            <a:t>to</a:t>
          </a:r>
          <a:r>
            <a:rPr lang="pt-BR" sz="1200" dirty="0"/>
            <a:t> </a:t>
          </a:r>
          <a:r>
            <a:rPr lang="pt-BR" sz="1200" dirty="0" err="1"/>
            <a:t>mexican</a:t>
          </a:r>
          <a:r>
            <a:rPr lang="pt-BR" sz="1200" dirty="0"/>
            <a:t> </a:t>
          </a:r>
          <a:r>
            <a:rPr lang="pt-BR" sz="1200" dirty="0" err="1"/>
            <a:t>inflation</a:t>
          </a:r>
          <a:r>
            <a:rPr lang="pt-BR" sz="1200" dirty="0"/>
            <a:t> </a:t>
          </a:r>
          <a:r>
            <a:rPr lang="pt-BR" sz="1200" dirty="0" err="1"/>
            <a:t>or</a:t>
          </a:r>
          <a:r>
            <a:rPr lang="pt-BR" sz="1200" dirty="0"/>
            <a:t> USD</a:t>
          </a:r>
        </a:p>
      </dgm:t>
    </dgm:pt>
    <dgm:pt modelId="{571C7651-4997-4744-A6C8-0BCFB8BDC22F}" type="parTrans" cxnId="{4CF506B7-B4FB-4926-8954-17816E314C12}">
      <dgm:prSet/>
      <dgm:spPr/>
      <dgm:t>
        <a:bodyPr/>
        <a:lstStyle/>
        <a:p>
          <a:endParaRPr lang="pt-BR"/>
        </a:p>
      </dgm:t>
    </dgm:pt>
    <dgm:pt modelId="{91361F90-C67B-4A84-8BEB-04BF041ACEA0}" type="sibTrans" cxnId="{4CF506B7-B4FB-4926-8954-17816E314C12}">
      <dgm:prSet/>
      <dgm:spPr/>
      <dgm:t>
        <a:bodyPr/>
        <a:lstStyle/>
        <a:p>
          <a:endParaRPr lang="pt-BR"/>
        </a:p>
      </dgm:t>
    </dgm:pt>
    <dgm:pt modelId="{D55A3389-1027-40EE-BB01-A90E64AE6AF7}">
      <dgm:prSet phldrT="[Texto]" custT="1"/>
      <dgm:spPr/>
      <dgm:t>
        <a:bodyPr/>
        <a:lstStyle/>
        <a:p>
          <a:r>
            <a:rPr lang="pt-BR" sz="1200" dirty="0" err="1"/>
            <a:t>Renewable</a:t>
          </a:r>
          <a:r>
            <a:rPr lang="pt-BR" sz="1200" dirty="0"/>
            <a:t> </a:t>
          </a:r>
          <a:r>
            <a:rPr lang="pt-BR" sz="1200" dirty="0" err="1"/>
            <a:t>and</a:t>
          </a:r>
          <a:r>
            <a:rPr lang="pt-BR" sz="1200" dirty="0"/>
            <a:t> no </a:t>
          </a:r>
          <a:r>
            <a:rPr lang="pt-BR" sz="1200" dirty="0" err="1"/>
            <a:t>renewable</a:t>
          </a:r>
          <a:r>
            <a:rPr lang="pt-BR" sz="1200" dirty="0"/>
            <a:t> </a:t>
          </a:r>
          <a:r>
            <a:rPr lang="pt-BR" sz="1200" dirty="0" err="1"/>
            <a:t>allowed</a:t>
          </a:r>
          <a:endParaRPr lang="pt-BR" sz="1200" dirty="0"/>
        </a:p>
      </dgm:t>
    </dgm:pt>
    <dgm:pt modelId="{D19EA1C5-26A0-434E-A211-1FB9EF98DCA6}" type="parTrans" cxnId="{4B61193E-83DB-4B95-A4BC-5E328747C447}">
      <dgm:prSet/>
      <dgm:spPr/>
      <dgm:t>
        <a:bodyPr/>
        <a:lstStyle/>
        <a:p>
          <a:endParaRPr lang="pt-BR"/>
        </a:p>
      </dgm:t>
    </dgm:pt>
    <dgm:pt modelId="{481CF02F-91FC-4AF2-B463-034CC312A6DC}" type="sibTrans" cxnId="{4B61193E-83DB-4B95-A4BC-5E328747C447}">
      <dgm:prSet/>
      <dgm:spPr/>
      <dgm:t>
        <a:bodyPr/>
        <a:lstStyle/>
        <a:p>
          <a:endParaRPr lang="pt-BR"/>
        </a:p>
      </dgm:t>
    </dgm:pt>
    <dgm:pt modelId="{1F96824E-4566-412A-8EFC-4594CE99098E}" type="pres">
      <dgm:prSet presAssocID="{7E44B7A1-12EE-4C61-8ECC-AC6C2842DAB9}" presName="Name0" presStyleCnt="0">
        <dgm:presLayoutVars>
          <dgm:dir/>
          <dgm:resizeHandles val="exact"/>
        </dgm:presLayoutVars>
      </dgm:prSet>
      <dgm:spPr/>
    </dgm:pt>
    <dgm:pt modelId="{8B7D9B41-20F9-4EC1-B2AB-33E4C7B7F90B}" type="pres">
      <dgm:prSet presAssocID="{7E44B7A1-12EE-4C61-8ECC-AC6C2842DAB9}" presName="arrow" presStyleLbl="bgShp" presStyleIdx="0" presStyleCnt="1"/>
      <dgm:spPr/>
    </dgm:pt>
    <dgm:pt modelId="{232F99FD-BE91-49D8-8EDB-9936576D280C}" type="pres">
      <dgm:prSet presAssocID="{7E44B7A1-12EE-4C61-8ECC-AC6C2842DAB9}" presName="points" presStyleCnt="0"/>
      <dgm:spPr/>
    </dgm:pt>
    <dgm:pt modelId="{E18FF66C-5315-4F39-86B7-6DB733ADD67C}" type="pres">
      <dgm:prSet presAssocID="{A380F337-90D0-411E-995E-E68802555B3A}" presName="compositeA" presStyleCnt="0"/>
      <dgm:spPr/>
    </dgm:pt>
    <dgm:pt modelId="{D48185C5-2166-4DBF-AEB0-CD196781D306}" type="pres">
      <dgm:prSet presAssocID="{A380F337-90D0-411E-995E-E68802555B3A}" presName="textA" presStyleLbl="revTx" presStyleIdx="0" presStyleCnt="5">
        <dgm:presLayoutVars>
          <dgm:bulletEnabled val="1"/>
        </dgm:presLayoutVars>
      </dgm:prSet>
      <dgm:spPr/>
    </dgm:pt>
    <dgm:pt modelId="{BCA58A51-2DA0-466D-9592-61A50246A4C8}" type="pres">
      <dgm:prSet presAssocID="{A380F337-90D0-411E-995E-E68802555B3A}" presName="circleA" presStyleLbl="node1" presStyleIdx="0" presStyleCnt="5"/>
      <dgm:spPr/>
    </dgm:pt>
    <dgm:pt modelId="{597850DB-F620-4883-B708-D21E59E2A885}" type="pres">
      <dgm:prSet presAssocID="{A380F337-90D0-411E-995E-E68802555B3A}" presName="spaceA" presStyleCnt="0"/>
      <dgm:spPr/>
    </dgm:pt>
    <dgm:pt modelId="{850287A3-DF0A-4B06-B3EC-FF3D251DDE70}" type="pres">
      <dgm:prSet presAssocID="{2D04EC73-D65F-481C-8D46-BBE7265E9210}" presName="space" presStyleCnt="0"/>
      <dgm:spPr/>
    </dgm:pt>
    <dgm:pt modelId="{4951EEF2-9611-4C8F-AC91-3B4BDC99353F}" type="pres">
      <dgm:prSet presAssocID="{FA4A6EE6-3233-42EA-871E-64EDD53352B0}" presName="compositeB" presStyleCnt="0"/>
      <dgm:spPr/>
    </dgm:pt>
    <dgm:pt modelId="{6D0AC86F-1AD3-4955-9AAB-E4BBEDF261EE}" type="pres">
      <dgm:prSet presAssocID="{FA4A6EE6-3233-42EA-871E-64EDD53352B0}" presName="textB" presStyleLbl="revTx" presStyleIdx="1" presStyleCnt="5" custScaleX="105116">
        <dgm:presLayoutVars>
          <dgm:bulletEnabled val="1"/>
        </dgm:presLayoutVars>
      </dgm:prSet>
      <dgm:spPr/>
    </dgm:pt>
    <dgm:pt modelId="{F6512A2E-60F8-4407-B669-7B3586AB0B2A}" type="pres">
      <dgm:prSet presAssocID="{FA4A6EE6-3233-42EA-871E-64EDD53352B0}" presName="circleB" presStyleLbl="node1" presStyleIdx="1" presStyleCnt="5"/>
      <dgm:spPr/>
    </dgm:pt>
    <dgm:pt modelId="{0330D911-7912-4E9C-935E-C762EE2A000B}" type="pres">
      <dgm:prSet presAssocID="{FA4A6EE6-3233-42EA-871E-64EDD53352B0}" presName="spaceB" presStyleCnt="0"/>
      <dgm:spPr/>
    </dgm:pt>
    <dgm:pt modelId="{87642A46-14D9-435F-AB8A-2AD35B3C4B6D}" type="pres">
      <dgm:prSet presAssocID="{83829BF3-1D62-4D0E-AF3F-38CC5441B572}" presName="space" presStyleCnt="0"/>
      <dgm:spPr/>
    </dgm:pt>
    <dgm:pt modelId="{B863BBDD-382D-4F9E-A23F-DCF80BF203A8}" type="pres">
      <dgm:prSet presAssocID="{4AB67789-675B-4006-9CE1-C01340A0ECFC}" presName="compositeA" presStyleCnt="0"/>
      <dgm:spPr/>
    </dgm:pt>
    <dgm:pt modelId="{32C3EA2E-F0CA-4B54-8677-D3BFE31DA67B}" type="pres">
      <dgm:prSet presAssocID="{4AB67789-675B-4006-9CE1-C01340A0ECFC}" presName="textA" presStyleLbl="revTx" presStyleIdx="2" presStyleCnt="5">
        <dgm:presLayoutVars>
          <dgm:bulletEnabled val="1"/>
        </dgm:presLayoutVars>
      </dgm:prSet>
      <dgm:spPr/>
    </dgm:pt>
    <dgm:pt modelId="{290F8B39-6A5B-41EA-BAF1-2FE5614940AC}" type="pres">
      <dgm:prSet presAssocID="{4AB67789-675B-4006-9CE1-C01340A0ECFC}" presName="circleA" presStyleLbl="node1" presStyleIdx="2" presStyleCnt="5"/>
      <dgm:spPr/>
    </dgm:pt>
    <dgm:pt modelId="{FE2227E8-4A36-4DA9-8435-9B9AA0C41DC7}" type="pres">
      <dgm:prSet presAssocID="{4AB67789-675B-4006-9CE1-C01340A0ECFC}" presName="spaceA" presStyleCnt="0"/>
      <dgm:spPr/>
    </dgm:pt>
    <dgm:pt modelId="{15092DB3-566D-4560-AAA4-4763B60A155A}" type="pres">
      <dgm:prSet presAssocID="{984B220E-B80B-4AEA-BEEB-306812DF60B6}" presName="space" presStyleCnt="0"/>
      <dgm:spPr/>
    </dgm:pt>
    <dgm:pt modelId="{BFB672E4-6D32-4398-A004-2F25E43D1164}" type="pres">
      <dgm:prSet presAssocID="{94AB7996-43CC-4784-813B-2FD6208134CB}" presName="compositeB" presStyleCnt="0"/>
      <dgm:spPr/>
    </dgm:pt>
    <dgm:pt modelId="{F0DE8F43-0D00-4879-9C46-614C898817AA}" type="pres">
      <dgm:prSet presAssocID="{94AB7996-43CC-4784-813B-2FD6208134CB}" presName="textB" presStyleLbl="revTx" presStyleIdx="3" presStyleCnt="5">
        <dgm:presLayoutVars>
          <dgm:bulletEnabled val="1"/>
        </dgm:presLayoutVars>
      </dgm:prSet>
      <dgm:spPr/>
    </dgm:pt>
    <dgm:pt modelId="{12D52263-494E-4CF1-AC1E-03521651CB11}" type="pres">
      <dgm:prSet presAssocID="{94AB7996-43CC-4784-813B-2FD6208134CB}" presName="circleB" presStyleLbl="node1" presStyleIdx="3" presStyleCnt="5"/>
      <dgm:spPr/>
    </dgm:pt>
    <dgm:pt modelId="{FF7FC7DB-3914-4ED9-BB36-15B6733B83E6}" type="pres">
      <dgm:prSet presAssocID="{94AB7996-43CC-4784-813B-2FD6208134CB}" presName="spaceB" presStyleCnt="0"/>
      <dgm:spPr/>
    </dgm:pt>
    <dgm:pt modelId="{DF024D16-3E9D-489C-84E4-E86A40B0A4A1}" type="pres">
      <dgm:prSet presAssocID="{281F293D-2ABA-4C1D-9D99-D325B26DBA19}" presName="space" presStyleCnt="0"/>
      <dgm:spPr/>
    </dgm:pt>
    <dgm:pt modelId="{187E507D-042E-47F9-9013-FBC39CC4F9BF}" type="pres">
      <dgm:prSet presAssocID="{EB21F504-3660-4179-9703-C788B19C5231}" presName="compositeA" presStyleCnt="0"/>
      <dgm:spPr/>
    </dgm:pt>
    <dgm:pt modelId="{A9189050-45E4-43DA-B1F9-16313F2E245B}" type="pres">
      <dgm:prSet presAssocID="{EB21F504-3660-4179-9703-C788B19C5231}" presName="textA" presStyleLbl="revTx" presStyleIdx="4" presStyleCnt="5">
        <dgm:presLayoutVars>
          <dgm:bulletEnabled val="1"/>
        </dgm:presLayoutVars>
      </dgm:prSet>
      <dgm:spPr/>
    </dgm:pt>
    <dgm:pt modelId="{7B6E8B26-2E2F-4B64-94E4-9504FFEF5EFC}" type="pres">
      <dgm:prSet presAssocID="{EB21F504-3660-4179-9703-C788B19C5231}" presName="circleA" presStyleLbl="node1" presStyleIdx="4" presStyleCnt="5"/>
      <dgm:spPr/>
    </dgm:pt>
    <dgm:pt modelId="{2F901D05-5650-4C07-9C31-A55286632715}" type="pres">
      <dgm:prSet presAssocID="{EB21F504-3660-4179-9703-C788B19C5231}" presName="spaceA" presStyleCnt="0"/>
      <dgm:spPr/>
    </dgm:pt>
  </dgm:ptLst>
  <dgm:cxnLst>
    <dgm:cxn modelId="{11620100-BED3-4F5F-A729-D712C86B1E1B}" type="presOf" srcId="{913DAB64-8F82-42C2-98AC-DAD91D101630}" destId="{D48185C5-2166-4DBF-AEB0-CD196781D306}" srcOrd="0" destOrd="2" presId="urn:microsoft.com/office/officeart/2005/8/layout/hProcess11"/>
    <dgm:cxn modelId="{4218997C-0651-456E-8013-10B982E4EDC3}" type="presOf" srcId="{A6CC2D07-D9F8-42A8-8129-8D8A4F0AB877}" destId="{A9189050-45E4-43DA-B1F9-16313F2E245B}" srcOrd="0" destOrd="4" presId="urn:microsoft.com/office/officeart/2005/8/layout/hProcess11"/>
    <dgm:cxn modelId="{AD9B921E-4558-41A4-B994-CD937B7FB026}" type="presOf" srcId="{45ED7EBE-D29C-45A4-82C8-7187798ED3FC}" destId="{F0DE8F43-0D00-4879-9C46-614C898817AA}" srcOrd="0" destOrd="4" presId="urn:microsoft.com/office/officeart/2005/8/layout/hProcess11"/>
    <dgm:cxn modelId="{755D5169-FFC9-4422-B11F-9AAB8D65F27A}" type="presOf" srcId="{02671E39-241F-4EF6-A6AF-F5EE5B0486BA}" destId="{D48185C5-2166-4DBF-AEB0-CD196781D306}" srcOrd="0" destOrd="1" presId="urn:microsoft.com/office/officeart/2005/8/layout/hProcess11"/>
    <dgm:cxn modelId="{D00948CD-0E16-422F-B60A-05BB1C56BB67}" srcId="{4AB67789-675B-4006-9CE1-C01340A0ECFC}" destId="{EF1070E1-FAEE-4C8A-97C8-EE05C9B28DA7}" srcOrd="4" destOrd="0" parTransId="{E4B9B06C-6856-47E1-9C11-D181C33385E7}" sibTransId="{012BEA2C-C90D-4A74-B983-2D69F88EC084}"/>
    <dgm:cxn modelId="{63CEC13A-96EB-4FFF-A81C-7A04557AAF57}" type="presOf" srcId="{A544032B-0606-4E63-9ABE-1F25791A3F69}" destId="{32C3EA2E-F0CA-4B54-8677-D3BFE31DA67B}" srcOrd="0" destOrd="3" presId="urn:microsoft.com/office/officeart/2005/8/layout/hProcess11"/>
    <dgm:cxn modelId="{6FD064E7-6979-437A-B775-F1BBABCB484B}" srcId="{A380F337-90D0-411E-995E-E68802555B3A}" destId="{02671E39-241F-4EF6-A6AF-F5EE5B0486BA}" srcOrd="0" destOrd="0" parTransId="{46EA12CD-9C01-4C67-9FAB-60DCA9D50F5E}" sibTransId="{F8B2EFB9-45EF-4293-A988-510799459B3E}"/>
    <dgm:cxn modelId="{1AC5CBDC-863B-4F0C-99C4-15E0EBA45CA4}" srcId="{7E44B7A1-12EE-4C61-8ECC-AC6C2842DAB9}" destId="{EB21F504-3660-4179-9703-C788B19C5231}" srcOrd="4" destOrd="0" parTransId="{C0FBFFA0-6531-4F4F-8088-9194C737C04A}" sibTransId="{1C722129-509E-42D1-9570-6B0A6845324B}"/>
    <dgm:cxn modelId="{69AAF870-1FBF-44CA-A6B3-41A414C5E679}" type="presOf" srcId="{4B6E76CF-D677-46E8-9671-FDAD6EC6F443}" destId="{6D0AC86F-1AD3-4955-9AAB-E4BBEDF261EE}" srcOrd="0" destOrd="1" presId="urn:microsoft.com/office/officeart/2005/8/layout/hProcess11"/>
    <dgm:cxn modelId="{19C02AE4-066C-4A17-86DF-E535F2721700}" type="presOf" srcId="{4327490A-0779-4245-B61A-CD812C8B6F5A}" destId="{6D0AC86F-1AD3-4955-9AAB-E4BBEDF261EE}" srcOrd="0" destOrd="3" presId="urn:microsoft.com/office/officeart/2005/8/layout/hProcess11"/>
    <dgm:cxn modelId="{696B0AE5-41C9-4565-BBB0-C7B6FC6737C9}" srcId="{FA4A6EE6-3233-42EA-871E-64EDD53352B0}" destId="{4327490A-0779-4245-B61A-CD812C8B6F5A}" srcOrd="2" destOrd="0" parTransId="{B6B9DD68-4E74-4645-A6C2-EB5744E55813}" sibTransId="{61F6D016-C76E-4593-8DFC-A3D222BFA36E}"/>
    <dgm:cxn modelId="{4C38D1BB-B82B-48EC-AFA4-EC9A8FB8EB92}" type="presOf" srcId="{600414A8-EAE4-4944-AB6D-28AFE260702E}" destId="{A9189050-45E4-43DA-B1F9-16313F2E245B}" srcOrd="0" destOrd="5" presId="urn:microsoft.com/office/officeart/2005/8/layout/hProcess11"/>
    <dgm:cxn modelId="{9DE302AC-0C83-4CB6-964B-B3D13757EC70}" srcId="{7E44B7A1-12EE-4C61-8ECC-AC6C2842DAB9}" destId="{A380F337-90D0-411E-995E-E68802555B3A}" srcOrd="0" destOrd="0" parTransId="{48A223C5-D48A-4DC6-9B69-FF6929250716}" sibTransId="{2D04EC73-D65F-481C-8D46-BBE7265E9210}"/>
    <dgm:cxn modelId="{15AB844F-9841-4072-B80F-26BB9826FABB}" type="presOf" srcId="{FFBAB7D1-57C6-43B8-A2D8-D1137DCEC485}" destId="{A9189050-45E4-43DA-B1F9-16313F2E245B}" srcOrd="0" destOrd="3" presId="urn:microsoft.com/office/officeart/2005/8/layout/hProcess11"/>
    <dgm:cxn modelId="{BE067BD2-A34C-4E71-BA6C-94FF0AF70A2C}" type="presOf" srcId="{D55A3389-1027-40EE-BB01-A90E64AE6AF7}" destId="{32C3EA2E-F0CA-4B54-8677-D3BFE31DA67B}" srcOrd="0" destOrd="4" presId="urn:microsoft.com/office/officeart/2005/8/layout/hProcess11"/>
    <dgm:cxn modelId="{9673ECDF-753E-4E9E-AC87-3AEECE1738FC}" type="presOf" srcId="{5B699D6D-363A-42FB-AD42-D2E4E3F795DA}" destId="{F0DE8F43-0D00-4879-9C46-614C898817AA}" srcOrd="0" destOrd="3" presId="urn:microsoft.com/office/officeart/2005/8/layout/hProcess11"/>
    <dgm:cxn modelId="{F1956223-72E9-4891-B5B0-802A4C8C29AC}" srcId="{EB21F504-3660-4179-9703-C788B19C5231}" destId="{600414A8-EAE4-4944-AB6D-28AFE260702E}" srcOrd="4" destOrd="0" parTransId="{6F695544-6862-4765-93EE-218C20AC8027}" sibTransId="{328938AE-AC27-4A08-8A0D-2A126164FB21}"/>
    <dgm:cxn modelId="{561DC8FB-5EB7-4687-9511-AD0F2C0D89F2}" type="presOf" srcId="{3575DB0F-0068-4859-85B5-B72280359EDD}" destId="{A9189050-45E4-43DA-B1F9-16313F2E245B}" srcOrd="0" destOrd="1" presId="urn:microsoft.com/office/officeart/2005/8/layout/hProcess11"/>
    <dgm:cxn modelId="{A55F8220-AC37-486A-9873-3307A0849CB3}" type="presOf" srcId="{EF1070E1-FAEE-4C8A-97C8-EE05C9B28DA7}" destId="{32C3EA2E-F0CA-4B54-8677-D3BFE31DA67B}" srcOrd="0" destOrd="5" presId="urn:microsoft.com/office/officeart/2005/8/layout/hProcess11"/>
    <dgm:cxn modelId="{4B61193E-83DB-4B95-A4BC-5E328747C447}" srcId="{4AB67789-675B-4006-9CE1-C01340A0ECFC}" destId="{D55A3389-1027-40EE-BB01-A90E64AE6AF7}" srcOrd="3" destOrd="0" parTransId="{D19EA1C5-26A0-434E-A211-1FB9EF98DCA6}" sibTransId="{481CF02F-91FC-4AF2-B463-034CC312A6DC}"/>
    <dgm:cxn modelId="{FF08768D-DD64-4267-84C8-0DC38CF1093F}" type="presOf" srcId="{E6B27425-7CDD-4921-9EE6-3DC8E752E14A}" destId="{32C3EA2E-F0CA-4B54-8677-D3BFE31DA67B}" srcOrd="0" destOrd="1" presId="urn:microsoft.com/office/officeart/2005/8/layout/hProcess11"/>
    <dgm:cxn modelId="{4CF506B7-B4FB-4926-8954-17816E314C12}" srcId="{EB21F504-3660-4179-9703-C788B19C5231}" destId="{FFBAB7D1-57C6-43B8-A2D8-D1137DCEC485}" srcOrd="2" destOrd="0" parTransId="{571C7651-4997-4744-A6C8-0BCFB8BDC22F}" sibTransId="{91361F90-C67B-4A84-8BEB-04BF041ACEA0}"/>
    <dgm:cxn modelId="{C73A50D2-B2BB-40C8-9E8F-5FDF383BAE57}" type="presOf" srcId="{7E6942F7-887A-4D15-AF71-1146A126A5B2}" destId="{F0DE8F43-0D00-4879-9C46-614C898817AA}" srcOrd="0" destOrd="5" presId="urn:microsoft.com/office/officeart/2005/8/layout/hProcess11"/>
    <dgm:cxn modelId="{D08F4447-E83E-4EF2-86A5-07AB71D8DA39}" srcId="{94AB7996-43CC-4784-813B-2FD6208134CB}" destId="{7E6942F7-887A-4D15-AF71-1146A126A5B2}" srcOrd="4" destOrd="0" parTransId="{BA107B98-868C-4E4A-9AD9-A86B82ADCBB3}" sibTransId="{282227C7-707F-4FED-BBBC-19182ECE8B97}"/>
    <dgm:cxn modelId="{C32C8905-3B85-44FB-9949-068F702565A6}" srcId="{94AB7996-43CC-4784-813B-2FD6208134CB}" destId="{5B699D6D-363A-42FB-AD42-D2E4E3F795DA}" srcOrd="2" destOrd="0" parTransId="{2D00CDC3-F3A3-4C03-9323-F3A911E42279}" sibTransId="{8609DC3A-4CEE-4922-8F9F-E857235120C0}"/>
    <dgm:cxn modelId="{0E0C8F48-8B25-44E2-8D0D-E0B314F50A37}" srcId="{EB21F504-3660-4179-9703-C788B19C5231}" destId="{A6CC2D07-D9F8-42A8-8129-8D8A4F0AB877}" srcOrd="3" destOrd="0" parTransId="{8CB45AE9-4FDB-4B26-8831-4212AC5416ED}" sibTransId="{A0FABD4E-6E77-460F-A2F6-2AED85FE5667}"/>
    <dgm:cxn modelId="{5F552967-83D2-4BEF-B5DB-5EC1A518B282}" type="presOf" srcId="{94AB7996-43CC-4784-813B-2FD6208134CB}" destId="{F0DE8F43-0D00-4879-9C46-614C898817AA}" srcOrd="0" destOrd="0" presId="urn:microsoft.com/office/officeart/2005/8/layout/hProcess11"/>
    <dgm:cxn modelId="{27C7F965-268D-471C-9859-316117E56602}" srcId="{FA4A6EE6-3233-42EA-871E-64EDD53352B0}" destId="{26B62C60-5922-4AE1-9139-A54F22484EB8}" srcOrd="1" destOrd="0" parTransId="{2F2B36D1-7BA2-4284-A788-B209DFC15737}" sibTransId="{CEC66D6C-5C78-409F-9EF6-DD3E7BC12CAC}"/>
    <dgm:cxn modelId="{BB2E9122-E2B6-4FBC-AA5E-5EBBCA4C1D8D}" type="presOf" srcId="{FDEB8C84-DFD7-43E7-BFA4-D071E11609E1}" destId="{32C3EA2E-F0CA-4B54-8677-D3BFE31DA67B}" srcOrd="0" destOrd="2" presId="urn:microsoft.com/office/officeart/2005/8/layout/hProcess11"/>
    <dgm:cxn modelId="{62F4E40C-3EEC-4373-91C6-9F637BA239BE}" srcId="{FA4A6EE6-3233-42EA-871E-64EDD53352B0}" destId="{4B6E76CF-D677-46E8-9671-FDAD6EC6F443}" srcOrd="0" destOrd="0" parTransId="{54117420-E11E-4310-8A9D-42F611BFB4C8}" sibTransId="{98A82CA1-5568-496D-9862-06C0829A0A26}"/>
    <dgm:cxn modelId="{B6B55F98-7387-41DD-8188-E1EA734D5B57}" type="presOf" srcId="{26B62C60-5922-4AE1-9139-A54F22484EB8}" destId="{6D0AC86F-1AD3-4955-9AAB-E4BBEDF261EE}" srcOrd="0" destOrd="2" presId="urn:microsoft.com/office/officeart/2005/8/layout/hProcess11"/>
    <dgm:cxn modelId="{B3645AD8-0E72-41BB-9CD6-693CEC545375}" srcId="{A380F337-90D0-411E-995E-E68802555B3A}" destId="{913DAB64-8F82-42C2-98AC-DAD91D101630}" srcOrd="1" destOrd="0" parTransId="{ED3608CC-1891-4341-B28E-F418AB18E335}" sibTransId="{D28ECC08-7DDC-4843-B271-B576467E6A57}"/>
    <dgm:cxn modelId="{343C405F-7296-4809-BE2F-E9034D6BB6FA}" srcId="{EB21F504-3660-4179-9703-C788B19C5231}" destId="{C04F7539-D4AF-4D02-B46A-3BBA4621C7FD}" srcOrd="1" destOrd="0" parTransId="{16901B55-36E9-43FB-908F-9A0E8E2B53AE}" sibTransId="{3336AF31-F485-4A71-A3F2-CCED3B6EEE04}"/>
    <dgm:cxn modelId="{0A585811-41FA-4312-8160-54D4FE3FCD5D}" type="presOf" srcId="{7E44B7A1-12EE-4C61-8ECC-AC6C2842DAB9}" destId="{1F96824E-4566-412A-8EFC-4594CE99098E}" srcOrd="0" destOrd="0" presId="urn:microsoft.com/office/officeart/2005/8/layout/hProcess11"/>
    <dgm:cxn modelId="{68F463FE-195A-48AD-952C-AE65E7E78A01}" srcId="{4AB67789-675B-4006-9CE1-C01340A0ECFC}" destId="{FDEB8C84-DFD7-43E7-BFA4-D071E11609E1}" srcOrd="1" destOrd="0" parTransId="{22214BB4-7D52-456D-8D32-E21C491D3B16}" sibTransId="{86A52025-2B1C-4EAE-9079-D4E00C5314A6}"/>
    <dgm:cxn modelId="{489AB868-27F3-43CC-8627-3F7F2115BB04}" type="presOf" srcId="{45B73D53-73E0-478F-94A0-AC2B5B60343A}" destId="{F0DE8F43-0D00-4879-9C46-614C898817AA}" srcOrd="0" destOrd="1" presId="urn:microsoft.com/office/officeart/2005/8/layout/hProcess11"/>
    <dgm:cxn modelId="{32D195D9-E4C9-4759-B850-7359AD5E9D45}" srcId="{7E44B7A1-12EE-4C61-8ECC-AC6C2842DAB9}" destId="{FA4A6EE6-3233-42EA-871E-64EDD53352B0}" srcOrd="1" destOrd="0" parTransId="{3AF95992-3698-4E68-8C19-19D79CBBF9E5}" sibTransId="{83829BF3-1D62-4D0E-AF3F-38CC5441B572}"/>
    <dgm:cxn modelId="{B53BE118-5E1F-4E8E-8D3D-D41C64CDCFB6}" type="presOf" srcId="{C04F7539-D4AF-4D02-B46A-3BBA4621C7FD}" destId="{A9189050-45E4-43DA-B1F9-16313F2E245B}" srcOrd="0" destOrd="2" presId="urn:microsoft.com/office/officeart/2005/8/layout/hProcess11"/>
    <dgm:cxn modelId="{046B147E-8DF3-409F-81D5-46D8F6A2CB2D}" srcId="{7E44B7A1-12EE-4C61-8ECC-AC6C2842DAB9}" destId="{94AB7996-43CC-4784-813B-2FD6208134CB}" srcOrd="3" destOrd="0" parTransId="{20236B2F-2F01-4826-9535-7128AE5F2676}" sibTransId="{281F293D-2ABA-4C1D-9D99-D325B26DBA19}"/>
    <dgm:cxn modelId="{3371DE4E-6E1F-49BE-8FA6-00E6FED61010}" srcId="{4AB67789-675B-4006-9CE1-C01340A0ECFC}" destId="{A544032B-0606-4E63-9ABE-1F25791A3F69}" srcOrd="2" destOrd="0" parTransId="{68B86DDE-25D0-42BC-97D3-F0E4504EB6EC}" sibTransId="{EA175933-39C7-4AC0-A07B-DB619A4435B3}"/>
    <dgm:cxn modelId="{B70F1F07-01FF-4EA1-ADA3-49D61F1B2858}" srcId="{94AB7996-43CC-4784-813B-2FD6208134CB}" destId="{45B73D53-73E0-478F-94A0-AC2B5B60343A}" srcOrd="0" destOrd="0" parTransId="{9CE6377A-1A7A-48FD-8BD3-3981E783C918}" sibTransId="{D70B159A-BBD3-46FD-A5A0-F1D31C431241}"/>
    <dgm:cxn modelId="{FD9C2DF4-C75F-445E-8D55-2CB6FDA8607E}" type="presOf" srcId="{7AA51550-AD8B-47F1-A421-5EF413BAB982}" destId="{F0DE8F43-0D00-4879-9C46-614C898817AA}" srcOrd="0" destOrd="2" presId="urn:microsoft.com/office/officeart/2005/8/layout/hProcess11"/>
    <dgm:cxn modelId="{7126E569-C94C-41A3-A858-15E353870EB7}" type="presOf" srcId="{EB21F504-3660-4179-9703-C788B19C5231}" destId="{A9189050-45E4-43DA-B1F9-16313F2E245B}" srcOrd="0" destOrd="0" presId="urn:microsoft.com/office/officeart/2005/8/layout/hProcess11"/>
    <dgm:cxn modelId="{F36E6E85-3B0A-479E-8DA6-9F9C7C6C127F}" srcId="{7E44B7A1-12EE-4C61-8ECC-AC6C2842DAB9}" destId="{4AB67789-675B-4006-9CE1-C01340A0ECFC}" srcOrd="2" destOrd="0" parTransId="{A99B205B-0820-4A46-B608-CDC98250A89E}" sibTransId="{984B220E-B80B-4AEA-BEEB-306812DF60B6}"/>
    <dgm:cxn modelId="{4E70465A-1389-47B6-9719-02BA95CE86C3}" srcId="{94AB7996-43CC-4784-813B-2FD6208134CB}" destId="{45ED7EBE-D29C-45A4-82C8-7187798ED3FC}" srcOrd="3" destOrd="0" parTransId="{D14E7D51-37B8-4B46-8D1E-D821D4BCDC46}" sibTransId="{6CBFCFE7-AB94-47CB-8565-2F1D3695D1C0}"/>
    <dgm:cxn modelId="{E5BDD86E-D679-450D-9E55-973E0DF938B6}" srcId="{4AB67789-675B-4006-9CE1-C01340A0ECFC}" destId="{E6B27425-7CDD-4921-9EE6-3DC8E752E14A}" srcOrd="0" destOrd="0" parTransId="{4DAFE51A-A98B-430C-A477-A5C74D2C7BDA}" sibTransId="{BCCE8A99-AD88-4BD3-9828-AB656D078536}"/>
    <dgm:cxn modelId="{06465494-9CE4-466B-8548-C5B8F4036A74}" type="presOf" srcId="{FA4A6EE6-3233-42EA-871E-64EDD53352B0}" destId="{6D0AC86F-1AD3-4955-9AAB-E4BBEDF261EE}" srcOrd="0" destOrd="0" presId="urn:microsoft.com/office/officeart/2005/8/layout/hProcess11"/>
    <dgm:cxn modelId="{16A34E6D-CA18-461C-835E-F4DA16D4D353}" type="presOf" srcId="{A380F337-90D0-411E-995E-E68802555B3A}" destId="{D48185C5-2166-4DBF-AEB0-CD196781D306}" srcOrd="0" destOrd="0" presId="urn:microsoft.com/office/officeart/2005/8/layout/hProcess11"/>
    <dgm:cxn modelId="{B3A2A633-B541-4F95-8E88-E17B02B98D45}" srcId="{EB21F504-3660-4179-9703-C788B19C5231}" destId="{3575DB0F-0068-4859-85B5-B72280359EDD}" srcOrd="0" destOrd="0" parTransId="{D611A9A4-8984-4D9E-8BD7-9A664CAE30D1}" sibTransId="{B54AF82E-B417-4941-9B6F-42AD76A2094B}"/>
    <dgm:cxn modelId="{E4A4A3A5-A54E-4C9D-83D7-0AE96AC0EA46}" srcId="{94AB7996-43CC-4784-813B-2FD6208134CB}" destId="{7AA51550-AD8B-47F1-A421-5EF413BAB982}" srcOrd="1" destOrd="0" parTransId="{E8CC6D31-8E23-4550-8638-82251A90E06B}" sibTransId="{E52EB46C-F155-4848-A5CA-138D059D53A4}"/>
    <dgm:cxn modelId="{697AC580-074C-4736-8940-6381BC332E1E}" type="presOf" srcId="{4AB67789-675B-4006-9CE1-C01340A0ECFC}" destId="{32C3EA2E-F0CA-4B54-8677-D3BFE31DA67B}" srcOrd="0" destOrd="0" presId="urn:microsoft.com/office/officeart/2005/8/layout/hProcess11"/>
    <dgm:cxn modelId="{72A1F054-5C9A-4B48-A480-B3159C5EC9DB}" type="presParOf" srcId="{1F96824E-4566-412A-8EFC-4594CE99098E}" destId="{8B7D9B41-20F9-4EC1-B2AB-33E4C7B7F90B}" srcOrd="0" destOrd="0" presId="urn:microsoft.com/office/officeart/2005/8/layout/hProcess11"/>
    <dgm:cxn modelId="{17EF017A-86D4-413B-B8D4-3A7D2A0852D9}" type="presParOf" srcId="{1F96824E-4566-412A-8EFC-4594CE99098E}" destId="{232F99FD-BE91-49D8-8EDB-9936576D280C}" srcOrd="1" destOrd="0" presId="urn:microsoft.com/office/officeart/2005/8/layout/hProcess11"/>
    <dgm:cxn modelId="{E34825A3-7CF5-48B5-9343-54C8A5972687}" type="presParOf" srcId="{232F99FD-BE91-49D8-8EDB-9936576D280C}" destId="{E18FF66C-5315-4F39-86B7-6DB733ADD67C}" srcOrd="0" destOrd="0" presId="urn:microsoft.com/office/officeart/2005/8/layout/hProcess11"/>
    <dgm:cxn modelId="{0242E305-1A24-48F1-AC6E-86CB2D3C708D}" type="presParOf" srcId="{E18FF66C-5315-4F39-86B7-6DB733ADD67C}" destId="{D48185C5-2166-4DBF-AEB0-CD196781D306}" srcOrd="0" destOrd="0" presId="urn:microsoft.com/office/officeart/2005/8/layout/hProcess11"/>
    <dgm:cxn modelId="{5B908060-8FD5-4E5E-8053-8417AAEF41C1}" type="presParOf" srcId="{E18FF66C-5315-4F39-86B7-6DB733ADD67C}" destId="{BCA58A51-2DA0-466D-9592-61A50246A4C8}" srcOrd="1" destOrd="0" presId="urn:microsoft.com/office/officeart/2005/8/layout/hProcess11"/>
    <dgm:cxn modelId="{2C186D23-95E5-4923-AB73-F055EF85790F}" type="presParOf" srcId="{E18FF66C-5315-4F39-86B7-6DB733ADD67C}" destId="{597850DB-F620-4883-B708-D21E59E2A885}" srcOrd="2" destOrd="0" presId="urn:microsoft.com/office/officeart/2005/8/layout/hProcess11"/>
    <dgm:cxn modelId="{5334D926-7E06-4503-9BD8-CB0EDF1698E7}" type="presParOf" srcId="{232F99FD-BE91-49D8-8EDB-9936576D280C}" destId="{850287A3-DF0A-4B06-B3EC-FF3D251DDE70}" srcOrd="1" destOrd="0" presId="urn:microsoft.com/office/officeart/2005/8/layout/hProcess11"/>
    <dgm:cxn modelId="{B05C2BBB-EEEE-4982-889C-F0364B0475B3}" type="presParOf" srcId="{232F99FD-BE91-49D8-8EDB-9936576D280C}" destId="{4951EEF2-9611-4C8F-AC91-3B4BDC99353F}" srcOrd="2" destOrd="0" presId="urn:microsoft.com/office/officeart/2005/8/layout/hProcess11"/>
    <dgm:cxn modelId="{F3A1A590-7E5D-44E3-8E36-0B4BBEBD39AD}" type="presParOf" srcId="{4951EEF2-9611-4C8F-AC91-3B4BDC99353F}" destId="{6D0AC86F-1AD3-4955-9AAB-E4BBEDF261EE}" srcOrd="0" destOrd="0" presId="urn:microsoft.com/office/officeart/2005/8/layout/hProcess11"/>
    <dgm:cxn modelId="{37AA9F4F-8DA6-43A1-BDE5-1417DD23D94F}" type="presParOf" srcId="{4951EEF2-9611-4C8F-AC91-3B4BDC99353F}" destId="{F6512A2E-60F8-4407-B669-7B3586AB0B2A}" srcOrd="1" destOrd="0" presId="urn:microsoft.com/office/officeart/2005/8/layout/hProcess11"/>
    <dgm:cxn modelId="{7A3FC55A-B360-4B31-94EE-F26C716C7271}" type="presParOf" srcId="{4951EEF2-9611-4C8F-AC91-3B4BDC99353F}" destId="{0330D911-7912-4E9C-935E-C762EE2A000B}" srcOrd="2" destOrd="0" presId="urn:microsoft.com/office/officeart/2005/8/layout/hProcess11"/>
    <dgm:cxn modelId="{29D09666-AC8B-442B-94DF-6FD85F114E25}" type="presParOf" srcId="{232F99FD-BE91-49D8-8EDB-9936576D280C}" destId="{87642A46-14D9-435F-AB8A-2AD35B3C4B6D}" srcOrd="3" destOrd="0" presId="urn:microsoft.com/office/officeart/2005/8/layout/hProcess11"/>
    <dgm:cxn modelId="{5150C8DD-26DE-4D68-9207-87ADEF114379}" type="presParOf" srcId="{232F99FD-BE91-49D8-8EDB-9936576D280C}" destId="{B863BBDD-382D-4F9E-A23F-DCF80BF203A8}" srcOrd="4" destOrd="0" presId="urn:microsoft.com/office/officeart/2005/8/layout/hProcess11"/>
    <dgm:cxn modelId="{EDE2EE34-7167-4474-A2D5-B1FD37498F09}" type="presParOf" srcId="{B863BBDD-382D-4F9E-A23F-DCF80BF203A8}" destId="{32C3EA2E-F0CA-4B54-8677-D3BFE31DA67B}" srcOrd="0" destOrd="0" presId="urn:microsoft.com/office/officeart/2005/8/layout/hProcess11"/>
    <dgm:cxn modelId="{45CBAAF0-7906-418A-AE58-0145AB8A4AF3}" type="presParOf" srcId="{B863BBDD-382D-4F9E-A23F-DCF80BF203A8}" destId="{290F8B39-6A5B-41EA-BAF1-2FE5614940AC}" srcOrd="1" destOrd="0" presId="urn:microsoft.com/office/officeart/2005/8/layout/hProcess11"/>
    <dgm:cxn modelId="{FB34481F-A13B-49CD-BFCC-A57A747C340F}" type="presParOf" srcId="{B863BBDD-382D-4F9E-A23F-DCF80BF203A8}" destId="{FE2227E8-4A36-4DA9-8435-9B9AA0C41DC7}" srcOrd="2" destOrd="0" presId="urn:microsoft.com/office/officeart/2005/8/layout/hProcess11"/>
    <dgm:cxn modelId="{C5B3EDD6-09E4-4294-B8C7-85480BC0CF1E}" type="presParOf" srcId="{232F99FD-BE91-49D8-8EDB-9936576D280C}" destId="{15092DB3-566D-4560-AAA4-4763B60A155A}" srcOrd="5" destOrd="0" presId="urn:microsoft.com/office/officeart/2005/8/layout/hProcess11"/>
    <dgm:cxn modelId="{AB4CA53E-05AF-4A97-82C2-3571B5DBFB39}" type="presParOf" srcId="{232F99FD-BE91-49D8-8EDB-9936576D280C}" destId="{BFB672E4-6D32-4398-A004-2F25E43D1164}" srcOrd="6" destOrd="0" presId="urn:microsoft.com/office/officeart/2005/8/layout/hProcess11"/>
    <dgm:cxn modelId="{0BA9C099-5A71-4855-A58B-7B81E01F8CA9}" type="presParOf" srcId="{BFB672E4-6D32-4398-A004-2F25E43D1164}" destId="{F0DE8F43-0D00-4879-9C46-614C898817AA}" srcOrd="0" destOrd="0" presId="urn:microsoft.com/office/officeart/2005/8/layout/hProcess11"/>
    <dgm:cxn modelId="{261263F1-F400-4ACD-9E1D-B8EBCF12FDCE}" type="presParOf" srcId="{BFB672E4-6D32-4398-A004-2F25E43D1164}" destId="{12D52263-494E-4CF1-AC1E-03521651CB11}" srcOrd="1" destOrd="0" presId="urn:microsoft.com/office/officeart/2005/8/layout/hProcess11"/>
    <dgm:cxn modelId="{71AE7E8C-1F2B-4D62-9EAB-7E8201C6BB47}" type="presParOf" srcId="{BFB672E4-6D32-4398-A004-2F25E43D1164}" destId="{FF7FC7DB-3914-4ED9-BB36-15B6733B83E6}" srcOrd="2" destOrd="0" presId="urn:microsoft.com/office/officeart/2005/8/layout/hProcess11"/>
    <dgm:cxn modelId="{F6E511B3-F642-45EC-B14B-770F455ECBA2}" type="presParOf" srcId="{232F99FD-BE91-49D8-8EDB-9936576D280C}" destId="{DF024D16-3E9D-489C-84E4-E86A40B0A4A1}" srcOrd="7" destOrd="0" presId="urn:microsoft.com/office/officeart/2005/8/layout/hProcess11"/>
    <dgm:cxn modelId="{76EBBBA3-23B3-4B21-94CA-12B39649268C}" type="presParOf" srcId="{232F99FD-BE91-49D8-8EDB-9936576D280C}" destId="{187E507D-042E-47F9-9013-FBC39CC4F9BF}" srcOrd="8" destOrd="0" presId="urn:microsoft.com/office/officeart/2005/8/layout/hProcess11"/>
    <dgm:cxn modelId="{4D342717-91FB-44B1-B8DF-E4AD98EED33A}" type="presParOf" srcId="{187E507D-042E-47F9-9013-FBC39CC4F9BF}" destId="{A9189050-45E4-43DA-B1F9-16313F2E245B}" srcOrd="0" destOrd="0" presId="urn:microsoft.com/office/officeart/2005/8/layout/hProcess11"/>
    <dgm:cxn modelId="{3F731591-BC64-404C-AFC0-7D3DF7ABDD0B}" type="presParOf" srcId="{187E507D-042E-47F9-9013-FBC39CC4F9BF}" destId="{7B6E8B26-2E2F-4B64-94E4-9504FFEF5EFC}" srcOrd="1" destOrd="0" presId="urn:microsoft.com/office/officeart/2005/8/layout/hProcess11"/>
    <dgm:cxn modelId="{D7161E78-11CA-4071-8565-4484B39AB35F}" type="presParOf" srcId="{187E507D-042E-47F9-9013-FBC39CC4F9BF}" destId="{2F901D05-5650-4C07-9C31-A5528663271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7D9B41-20F9-4EC1-B2AB-33E4C7B7F90B}">
      <dsp:nvSpPr>
        <dsp:cNvPr id="0" name=""/>
        <dsp:cNvSpPr/>
      </dsp:nvSpPr>
      <dsp:spPr>
        <a:xfrm>
          <a:off x="0" y="1378028"/>
          <a:ext cx="8641189" cy="183737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48185C5-2166-4DBF-AEB0-CD196781D306}">
      <dsp:nvSpPr>
        <dsp:cNvPr id="0" name=""/>
        <dsp:cNvSpPr/>
      </dsp:nvSpPr>
      <dsp:spPr>
        <a:xfrm>
          <a:off x="90" y="0"/>
          <a:ext cx="1480985" cy="183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1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Chile (oct15)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b="1" kern="1200" dirty="0">
              <a:solidFill>
                <a:srgbClr val="FF0000"/>
              </a:solidFill>
            </a:rPr>
            <a:t>79,3 US$/</a:t>
          </a:r>
          <a:r>
            <a:rPr lang="pt-BR" sz="1400" b="1" kern="1200" dirty="0" err="1">
              <a:solidFill>
                <a:srgbClr val="FF0000"/>
              </a:solidFill>
            </a:rPr>
            <a:t>MWh</a:t>
          </a:r>
          <a:endParaRPr lang="pt-BR" sz="1400" b="1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Supply</a:t>
          </a:r>
          <a:r>
            <a:rPr lang="pt-BR" sz="1200" kern="1200" dirty="0"/>
            <a:t> </a:t>
          </a:r>
          <a:r>
            <a:rPr lang="pt-BR" sz="1200" kern="1200" dirty="0" err="1"/>
            <a:t>blocks</a:t>
          </a:r>
          <a:r>
            <a:rPr lang="pt-BR" sz="1200" kern="1200" dirty="0"/>
            <a:t> for </a:t>
          </a:r>
          <a:r>
            <a:rPr lang="pt-BR" sz="1200" kern="1200" dirty="0" err="1"/>
            <a:t>specific</a:t>
          </a:r>
          <a:r>
            <a:rPr lang="pt-BR" sz="1200" kern="1200" dirty="0"/>
            <a:t> hours </a:t>
          </a:r>
          <a:r>
            <a:rPr lang="pt-BR" sz="1200" kern="1200" dirty="0" err="1"/>
            <a:t>of</a:t>
          </a:r>
          <a:r>
            <a:rPr lang="pt-BR" sz="1200" kern="1200" dirty="0"/>
            <a:t> </a:t>
          </a:r>
          <a:r>
            <a:rPr lang="pt-BR" sz="1200" kern="1200" dirty="0" err="1"/>
            <a:t>day</a:t>
          </a:r>
          <a:r>
            <a:rPr lang="pt-BR" sz="1200" kern="1200" dirty="0"/>
            <a:t>/</a:t>
          </a:r>
          <a:r>
            <a:rPr lang="pt-BR" sz="1200" kern="1200" dirty="0" err="1"/>
            <a:t>night</a:t>
          </a:r>
          <a:endParaRPr lang="pt-BR" sz="1200" kern="1200" dirty="0"/>
        </a:p>
      </dsp:txBody>
      <dsp:txXfrm>
        <a:off x="90" y="0"/>
        <a:ext cx="1480985" cy="1837371"/>
      </dsp:txXfrm>
    </dsp:sp>
    <dsp:sp modelId="{BCA58A51-2DA0-466D-9592-61A50246A4C8}">
      <dsp:nvSpPr>
        <dsp:cNvPr id="0" name=""/>
        <dsp:cNvSpPr/>
      </dsp:nvSpPr>
      <dsp:spPr>
        <a:xfrm>
          <a:off x="510911" y="2067043"/>
          <a:ext cx="459342" cy="4593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0AC86F-1AD3-4955-9AAB-E4BBEDF261EE}">
      <dsp:nvSpPr>
        <dsp:cNvPr id="0" name=""/>
        <dsp:cNvSpPr/>
      </dsp:nvSpPr>
      <dsp:spPr>
        <a:xfrm>
          <a:off x="1555124" y="2756057"/>
          <a:ext cx="1556752" cy="183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Peru (feb16)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b="1" kern="1200" dirty="0">
              <a:solidFill>
                <a:srgbClr val="FF0000"/>
              </a:solidFill>
            </a:rPr>
            <a:t>43,1 US$/</a:t>
          </a:r>
          <a:r>
            <a:rPr lang="pt-BR" sz="1400" b="1" kern="1200" dirty="0" err="1">
              <a:solidFill>
                <a:srgbClr val="FF0000"/>
              </a:solidFill>
            </a:rPr>
            <a:t>MWh</a:t>
          </a:r>
          <a:endParaRPr lang="pt-BR" sz="1400" b="1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Biomass</a:t>
          </a:r>
          <a:r>
            <a:rPr lang="pt-BR" sz="1200" kern="1200" dirty="0"/>
            <a:t>, Wind, solar </a:t>
          </a:r>
          <a:r>
            <a:rPr lang="pt-BR" sz="1200" kern="1200" dirty="0" err="1"/>
            <a:t>and</a:t>
          </a:r>
          <a:r>
            <a:rPr lang="pt-BR" sz="1200" kern="1200" dirty="0"/>
            <a:t> </a:t>
          </a:r>
          <a:r>
            <a:rPr lang="pt-BR" sz="1200" kern="1200" dirty="0" err="1"/>
            <a:t>hydro</a:t>
          </a:r>
          <a:r>
            <a:rPr lang="pt-BR" sz="1200" kern="1200" dirty="0"/>
            <a:t>, </a:t>
          </a:r>
          <a:r>
            <a:rPr lang="pt-BR" sz="1200" kern="1200" dirty="0" err="1"/>
            <a:t>technology-specific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Aim</a:t>
          </a:r>
          <a:r>
            <a:rPr lang="pt-BR" sz="1200" kern="1200" dirty="0"/>
            <a:t> </a:t>
          </a:r>
          <a:r>
            <a:rPr lang="pt-BR" sz="1200" kern="1200" dirty="0" err="1"/>
            <a:t>to</a:t>
          </a:r>
          <a:r>
            <a:rPr lang="pt-BR" sz="1200" kern="1200" dirty="0"/>
            <a:t> </a:t>
          </a:r>
          <a:r>
            <a:rPr lang="pt-BR" sz="1200" kern="1200" dirty="0" err="1"/>
            <a:t>increase</a:t>
          </a:r>
          <a:r>
            <a:rPr lang="pt-BR" sz="1200" kern="1200" dirty="0"/>
            <a:t> </a:t>
          </a:r>
          <a:r>
            <a:rPr lang="pt-BR" sz="1200" kern="1200" dirty="0" err="1"/>
            <a:t>renewables</a:t>
          </a:r>
          <a:r>
            <a:rPr lang="pt-BR" sz="1200" kern="1200" dirty="0"/>
            <a:t> in spot </a:t>
          </a:r>
          <a:r>
            <a:rPr lang="pt-BR" sz="1200" kern="1200" dirty="0" err="1"/>
            <a:t>market</a:t>
          </a:r>
          <a:endParaRPr lang="pt-BR" sz="1200" kern="1200" dirty="0"/>
        </a:p>
      </dsp:txBody>
      <dsp:txXfrm>
        <a:off x="1555124" y="2756057"/>
        <a:ext cx="1556752" cy="1837371"/>
      </dsp:txXfrm>
    </dsp:sp>
    <dsp:sp modelId="{F6512A2E-60F8-4407-B669-7B3586AB0B2A}">
      <dsp:nvSpPr>
        <dsp:cNvPr id="0" name=""/>
        <dsp:cNvSpPr/>
      </dsp:nvSpPr>
      <dsp:spPr>
        <a:xfrm>
          <a:off x="2103829" y="2067043"/>
          <a:ext cx="459342" cy="4593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C3EA2E-F0CA-4B54-8677-D3BFE31DA67B}">
      <dsp:nvSpPr>
        <dsp:cNvPr id="0" name=""/>
        <dsp:cNvSpPr/>
      </dsp:nvSpPr>
      <dsp:spPr>
        <a:xfrm>
          <a:off x="3185926" y="0"/>
          <a:ext cx="1480985" cy="183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1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 err="1"/>
            <a:t>Mexico</a:t>
          </a:r>
          <a:r>
            <a:rPr lang="pt-BR" sz="1400" b="1" kern="1200" dirty="0"/>
            <a:t> (mar16)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b="1" kern="1200" dirty="0">
              <a:solidFill>
                <a:srgbClr val="FF0000"/>
              </a:solidFill>
            </a:rPr>
            <a:t>47,7 US$/</a:t>
          </a:r>
          <a:r>
            <a:rPr lang="pt-BR" sz="1400" b="1" kern="1200" dirty="0" err="1">
              <a:solidFill>
                <a:srgbClr val="FF0000"/>
              </a:solidFill>
            </a:rPr>
            <a:t>MWh</a:t>
          </a:r>
          <a:endParaRPr lang="pt-BR" sz="1400" b="1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Capacity</a:t>
          </a:r>
          <a:r>
            <a:rPr lang="pt-BR" sz="1200" kern="1200" dirty="0"/>
            <a:t>, Energy </a:t>
          </a:r>
          <a:r>
            <a:rPr lang="pt-BR" sz="1200" kern="1200" dirty="0" err="1"/>
            <a:t>and</a:t>
          </a:r>
          <a:r>
            <a:rPr lang="pt-BR" sz="1200" kern="1200" dirty="0"/>
            <a:t> Clean Energy </a:t>
          </a:r>
          <a:r>
            <a:rPr lang="pt-BR" sz="1200" kern="1200" dirty="0" err="1"/>
            <a:t>Certificates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Index </a:t>
          </a:r>
          <a:r>
            <a:rPr lang="pt-BR" sz="1200" kern="1200" dirty="0" err="1"/>
            <a:t>to</a:t>
          </a:r>
          <a:r>
            <a:rPr lang="pt-BR" sz="1200" kern="1200" dirty="0"/>
            <a:t> </a:t>
          </a:r>
          <a:r>
            <a:rPr lang="pt-BR" sz="1200" kern="1200" dirty="0" err="1"/>
            <a:t>mexican</a:t>
          </a:r>
          <a:r>
            <a:rPr lang="pt-BR" sz="1200" kern="1200" dirty="0"/>
            <a:t> </a:t>
          </a:r>
          <a:r>
            <a:rPr lang="pt-BR" sz="1200" kern="1200" dirty="0" err="1"/>
            <a:t>inflation</a:t>
          </a:r>
          <a:r>
            <a:rPr lang="pt-BR" sz="1200" kern="1200" dirty="0"/>
            <a:t> </a:t>
          </a:r>
          <a:r>
            <a:rPr lang="pt-BR" sz="1200" kern="1200" dirty="0" err="1"/>
            <a:t>or</a:t>
          </a:r>
          <a:r>
            <a:rPr lang="pt-BR" sz="1200" kern="1200" dirty="0"/>
            <a:t> USD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Renewable</a:t>
          </a:r>
          <a:r>
            <a:rPr lang="pt-BR" sz="1200" kern="1200" dirty="0"/>
            <a:t> </a:t>
          </a:r>
          <a:r>
            <a:rPr lang="pt-BR" sz="1200" kern="1200" dirty="0" err="1"/>
            <a:t>and</a:t>
          </a:r>
          <a:r>
            <a:rPr lang="pt-BR" sz="1200" kern="1200" dirty="0"/>
            <a:t> no </a:t>
          </a:r>
          <a:r>
            <a:rPr lang="pt-BR" sz="1200" kern="1200" dirty="0" err="1"/>
            <a:t>renewable</a:t>
          </a:r>
          <a:r>
            <a:rPr lang="pt-BR" sz="1200" kern="1200" dirty="0"/>
            <a:t> </a:t>
          </a:r>
          <a:r>
            <a:rPr lang="pt-BR" sz="1200" kern="1200" dirty="0" err="1"/>
            <a:t>allowed</a:t>
          </a:r>
          <a:endParaRPr lang="pt-BR" sz="12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000" kern="1200" dirty="0"/>
        </a:p>
      </dsp:txBody>
      <dsp:txXfrm>
        <a:off x="3185926" y="0"/>
        <a:ext cx="1480985" cy="1837371"/>
      </dsp:txXfrm>
    </dsp:sp>
    <dsp:sp modelId="{290F8B39-6A5B-41EA-BAF1-2FE5614940AC}">
      <dsp:nvSpPr>
        <dsp:cNvPr id="0" name=""/>
        <dsp:cNvSpPr/>
      </dsp:nvSpPr>
      <dsp:spPr>
        <a:xfrm>
          <a:off x="3696747" y="2067043"/>
          <a:ext cx="459342" cy="4593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DE8F43-0D00-4879-9C46-614C898817AA}">
      <dsp:nvSpPr>
        <dsp:cNvPr id="0" name=""/>
        <dsp:cNvSpPr/>
      </dsp:nvSpPr>
      <dsp:spPr>
        <a:xfrm>
          <a:off x="4740960" y="2756057"/>
          <a:ext cx="1480985" cy="183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Chile (aug16)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b="1" i="0" kern="1200" dirty="0">
              <a:solidFill>
                <a:srgbClr val="FF0000"/>
              </a:solidFill>
            </a:rPr>
            <a:t>47,6 US$/</a:t>
          </a:r>
          <a:r>
            <a:rPr lang="pt-BR" sz="1400" b="1" i="0" kern="1200" dirty="0" err="1">
              <a:solidFill>
                <a:srgbClr val="FF0000"/>
              </a:solidFill>
            </a:rPr>
            <a:t>MWh</a:t>
          </a:r>
          <a:endParaRPr lang="pt-BR" sz="1400" b="1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b="0" i="0" kern="1200" dirty="0"/>
            <a:t>2/3 </a:t>
          </a:r>
          <a:r>
            <a:rPr lang="pt-BR" sz="1200" b="0" i="0" kern="1200" dirty="0" err="1"/>
            <a:t>wind</a:t>
          </a:r>
          <a:r>
            <a:rPr lang="pt-BR" sz="1200" b="0" i="0" kern="1200" dirty="0"/>
            <a:t> </a:t>
          </a:r>
          <a:r>
            <a:rPr lang="pt-BR" sz="1200" b="0" i="0" kern="1200" dirty="0" err="1"/>
            <a:t>or</a:t>
          </a:r>
          <a:r>
            <a:rPr lang="pt-BR" sz="1200" b="0" i="0" kern="1200" dirty="0"/>
            <a:t> solar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Supply</a:t>
          </a:r>
          <a:r>
            <a:rPr lang="pt-BR" sz="1200" kern="1200" dirty="0"/>
            <a:t> </a:t>
          </a:r>
          <a:r>
            <a:rPr lang="pt-BR" sz="1200" kern="1200" dirty="0" err="1"/>
            <a:t>blocks</a:t>
          </a:r>
          <a:r>
            <a:rPr lang="pt-BR" sz="1200" kern="1200" dirty="0"/>
            <a:t> for </a:t>
          </a:r>
          <a:r>
            <a:rPr lang="pt-BR" sz="1200" kern="1200" dirty="0" err="1"/>
            <a:t>specific</a:t>
          </a:r>
          <a:r>
            <a:rPr lang="pt-BR" sz="1200" kern="1200" dirty="0"/>
            <a:t> hours </a:t>
          </a:r>
          <a:r>
            <a:rPr lang="pt-BR" sz="1200" kern="1200" dirty="0" err="1"/>
            <a:t>of</a:t>
          </a:r>
          <a:r>
            <a:rPr lang="pt-BR" sz="1200" kern="1200" dirty="0"/>
            <a:t> </a:t>
          </a:r>
          <a:r>
            <a:rPr lang="pt-BR" sz="1200" kern="1200" dirty="0" err="1"/>
            <a:t>day</a:t>
          </a:r>
          <a:r>
            <a:rPr lang="pt-BR" sz="1200" kern="1200" dirty="0"/>
            <a:t>/</a:t>
          </a:r>
          <a:r>
            <a:rPr lang="pt-BR" sz="1200" kern="1200" dirty="0" err="1"/>
            <a:t>night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Not</a:t>
          </a:r>
          <a:r>
            <a:rPr lang="pt-BR" sz="1200" kern="1200" dirty="0"/>
            <a:t> </a:t>
          </a:r>
          <a:r>
            <a:rPr lang="pt-BR" sz="1200" kern="1200" dirty="0" err="1"/>
            <a:t>source-specific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Existing</a:t>
          </a:r>
          <a:r>
            <a:rPr lang="pt-BR" sz="1200" kern="1200" dirty="0"/>
            <a:t> </a:t>
          </a:r>
          <a:r>
            <a:rPr lang="pt-BR" sz="1200" kern="1200" dirty="0" err="1"/>
            <a:t>and</a:t>
          </a:r>
          <a:r>
            <a:rPr lang="pt-BR" sz="1200" kern="1200" dirty="0"/>
            <a:t> new </a:t>
          </a:r>
          <a:r>
            <a:rPr lang="pt-BR" sz="1200" kern="1200" dirty="0" err="1"/>
            <a:t>projects</a:t>
          </a:r>
          <a:endParaRPr lang="pt-BR" sz="1200" kern="1200" dirty="0"/>
        </a:p>
      </dsp:txBody>
      <dsp:txXfrm>
        <a:off x="4740960" y="2756057"/>
        <a:ext cx="1480985" cy="1837371"/>
      </dsp:txXfrm>
    </dsp:sp>
    <dsp:sp modelId="{12D52263-494E-4CF1-AC1E-03521651CB11}">
      <dsp:nvSpPr>
        <dsp:cNvPr id="0" name=""/>
        <dsp:cNvSpPr/>
      </dsp:nvSpPr>
      <dsp:spPr>
        <a:xfrm>
          <a:off x="5251781" y="2067043"/>
          <a:ext cx="459342" cy="4593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189050-45E4-43DA-B1F9-16313F2E245B}">
      <dsp:nvSpPr>
        <dsp:cNvPr id="0" name=""/>
        <dsp:cNvSpPr/>
      </dsp:nvSpPr>
      <dsp:spPr>
        <a:xfrm>
          <a:off x="6295994" y="0"/>
          <a:ext cx="1480985" cy="1837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1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 err="1"/>
            <a:t>Mexico</a:t>
          </a:r>
          <a:r>
            <a:rPr lang="pt-BR" sz="1400" b="1" kern="1200" dirty="0"/>
            <a:t> (oct16)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400" b="1" i="0" kern="1200" dirty="0">
              <a:solidFill>
                <a:srgbClr val="FF0000"/>
              </a:solidFill>
            </a:rPr>
            <a:t>33,5 US$/</a:t>
          </a:r>
          <a:r>
            <a:rPr lang="pt-BR" sz="1400" b="1" i="0" kern="1200" dirty="0" err="1">
              <a:solidFill>
                <a:srgbClr val="FF0000"/>
              </a:solidFill>
            </a:rPr>
            <a:t>MWh</a:t>
          </a:r>
          <a:endParaRPr lang="pt-BR" sz="1400" b="1" kern="1200" dirty="0">
            <a:solidFill>
              <a:srgbClr val="FF0000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 err="1"/>
            <a:t>Capacity</a:t>
          </a:r>
          <a:r>
            <a:rPr lang="pt-BR" sz="1200" kern="1200" dirty="0"/>
            <a:t>, Energy </a:t>
          </a:r>
          <a:r>
            <a:rPr lang="pt-BR" sz="1200" kern="1200" dirty="0" err="1"/>
            <a:t>and</a:t>
          </a:r>
          <a:r>
            <a:rPr lang="pt-BR" sz="1200" kern="1200" dirty="0"/>
            <a:t> Clean Energy </a:t>
          </a:r>
          <a:r>
            <a:rPr lang="pt-BR" sz="1200" kern="1200" dirty="0" err="1"/>
            <a:t>Certificates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Index </a:t>
          </a:r>
          <a:r>
            <a:rPr lang="pt-BR" sz="1200" kern="1200" dirty="0" err="1"/>
            <a:t>to</a:t>
          </a:r>
          <a:r>
            <a:rPr lang="pt-BR" sz="1200" kern="1200" dirty="0"/>
            <a:t> </a:t>
          </a:r>
          <a:r>
            <a:rPr lang="pt-BR" sz="1200" kern="1200" dirty="0" err="1"/>
            <a:t>mexican</a:t>
          </a:r>
          <a:r>
            <a:rPr lang="pt-BR" sz="1200" kern="1200" dirty="0"/>
            <a:t> </a:t>
          </a:r>
          <a:r>
            <a:rPr lang="pt-BR" sz="1200" kern="1200" dirty="0" err="1"/>
            <a:t>inflation</a:t>
          </a:r>
          <a:r>
            <a:rPr lang="pt-BR" sz="1200" kern="1200" dirty="0"/>
            <a:t> </a:t>
          </a:r>
          <a:r>
            <a:rPr lang="pt-BR" sz="1200" kern="1200" dirty="0" err="1"/>
            <a:t>or</a:t>
          </a:r>
          <a:r>
            <a:rPr lang="pt-BR" sz="1200" kern="1200" dirty="0"/>
            <a:t> USD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b="0" i="0" kern="1200" dirty="0"/>
            <a:t>54% solar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43% </a:t>
          </a:r>
          <a:r>
            <a:rPr lang="pt-BR" sz="1200" kern="1200" dirty="0" err="1"/>
            <a:t>wind</a:t>
          </a:r>
          <a:endParaRPr lang="pt-BR" sz="1200" kern="1200" dirty="0"/>
        </a:p>
      </dsp:txBody>
      <dsp:txXfrm>
        <a:off x="6295994" y="0"/>
        <a:ext cx="1480985" cy="1837371"/>
      </dsp:txXfrm>
    </dsp:sp>
    <dsp:sp modelId="{7B6E8B26-2E2F-4B64-94E4-9504FFEF5EFC}">
      <dsp:nvSpPr>
        <dsp:cNvPr id="0" name=""/>
        <dsp:cNvSpPr/>
      </dsp:nvSpPr>
      <dsp:spPr>
        <a:xfrm>
          <a:off x="6806815" y="2067043"/>
          <a:ext cx="459342" cy="4593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157058-5C15-401E-8BE5-15CB8871548B}" type="datetimeFigureOut">
              <a:rPr lang="pt-BR"/>
              <a:pPr>
                <a:defRPr/>
              </a:pPr>
              <a:t>29/11/2016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A06C0E-892C-411B-9E89-EB36E95628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142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275" tIns="45637" rIns="91275" bIns="45637" rtlCol="0"/>
          <a:lstStyle>
            <a:lvl1pPr algn="l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275" tIns="45637" rIns="91275" bIns="45637" rtlCol="0"/>
          <a:lstStyle>
            <a:lvl1pPr algn="r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176701-037D-4866-A41E-798114F1BF00}" type="datetimeFigureOut">
              <a:rPr lang="pt-BR"/>
              <a:pPr>
                <a:defRPr/>
              </a:pPr>
              <a:t>29/11/2016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7" rIns="91275" bIns="45637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275" tIns="45637" rIns="91275" bIns="45637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275" tIns="45637" rIns="91275" bIns="45637" rtlCol="0" anchor="b"/>
          <a:lstStyle>
            <a:lvl1pPr algn="l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275" tIns="45637" rIns="91275" bIns="45637" rtlCol="0" anchor="b"/>
          <a:lstStyle>
            <a:lvl1pPr algn="r" defTabSz="91421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07ACED-28EF-42E3-9A0E-57662C9597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454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32" algn="l" defTabSz="9142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40" algn="l" defTabSz="9142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44" algn="l" defTabSz="9142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52" algn="l" defTabSz="9142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</a:blip>
          <a:srcRect/>
          <a:stretch>
            <a:fillRect/>
          </a:stretch>
        </p:blipFill>
        <p:spPr bwMode="auto">
          <a:xfrm rot="16669780">
            <a:off x="7327900" y="-479425"/>
            <a:ext cx="20701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11"/>
          <p:cNvSpPr txBox="1">
            <a:spLocks noChangeArrowheads="1"/>
          </p:cNvSpPr>
          <p:nvPr userDrawn="1"/>
        </p:nvSpPr>
        <p:spPr bwMode="auto">
          <a:xfrm>
            <a:off x="75297" y="6284913"/>
            <a:ext cx="41020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altLang="pt-BR" sz="1400" dirty="0">
                <a:solidFill>
                  <a:schemeClr val="bg1"/>
                </a:solidFill>
              </a:rPr>
              <a:t>Workshop do 2º LER/2016 – Esclarecimentos Técnicos</a:t>
            </a:r>
          </a:p>
          <a:p>
            <a:r>
              <a:rPr lang="pt-BR" altLang="pt-BR" sz="1400" dirty="0">
                <a:solidFill>
                  <a:schemeClr val="bg1"/>
                </a:solidFill>
              </a:rPr>
              <a:t>Resultados da Habilitação Técnica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9144000" cy="6708775"/>
          </a:xfrm>
          <a:prstGeom prst="rect">
            <a:avLst/>
          </a:prstGeom>
          <a:solidFill>
            <a:srgbClr val="002A5E"/>
          </a:solidFill>
          <a:ln>
            <a:solidFill>
              <a:srgbClr val="002A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pic>
        <p:nvPicPr>
          <p:cNvPr id="5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</a:blip>
          <a:srcRect/>
          <a:stretch>
            <a:fillRect/>
          </a:stretch>
        </p:blipFill>
        <p:spPr bwMode="auto">
          <a:xfrm rot="16680595" flipH="1" flipV="1">
            <a:off x="-309562" y="4692650"/>
            <a:ext cx="22669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 userDrawn="1"/>
        </p:nvSpPr>
        <p:spPr>
          <a:xfrm>
            <a:off x="0" y="6235700"/>
            <a:ext cx="9144000" cy="622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pic>
        <p:nvPicPr>
          <p:cNvPr id="7" name="Imagem 10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3413" y="6313488"/>
            <a:ext cx="8064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11"/>
          <p:cNvSpPr txBox="1">
            <a:spLocks noChangeArrowheads="1"/>
          </p:cNvSpPr>
          <p:nvPr userDrawn="1"/>
        </p:nvSpPr>
        <p:spPr bwMode="auto">
          <a:xfrm>
            <a:off x="75297" y="6284913"/>
            <a:ext cx="41020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altLang="pt-BR" sz="1400" dirty="0">
                <a:solidFill>
                  <a:srgbClr val="002A5E"/>
                </a:solidFill>
              </a:rPr>
              <a:t>Workshop</a:t>
            </a:r>
            <a:r>
              <a:rPr lang="pt-BR" altLang="pt-BR" sz="1400" baseline="0" dirty="0">
                <a:solidFill>
                  <a:srgbClr val="002A5E"/>
                </a:solidFill>
              </a:rPr>
              <a:t> do 2º LER/2016 – Esclarecimentos Técnicos</a:t>
            </a:r>
            <a:endParaRPr lang="pt-BR" altLang="pt-BR" sz="1400" dirty="0">
              <a:solidFill>
                <a:srgbClr val="002A5E"/>
              </a:solidFill>
            </a:endParaRPr>
          </a:p>
          <a:p>
            <a:r>
              <a:rPr lang="pt-BR" altLang="pt-BR" sz="1400" dirty="0">
                <a:solidFill>
                  <a:srgbClr val="002A5E"/>
                </a:solidFill>
              </a:rPr>
              <a:t>Resultados da Habilitação Técnica</a:t>
            </a:r>
          </a:p>
        </p:txBody>
      </p:sp>
      <p:pic>
        <p:nvPicPr>
          <p:cNvPr id="9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</a:blip>
          <a:srcRect/>
          <a:stretch>
            <a:fillRect/>
          </a:stretch>
        </p:blipFill>
        <p:spPr bwMode="auto">
          <a:xfrm rot="16669780">
            <a:off x="7327900" y="-479425"/>
            <a:ext cx="20701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ixaDeTexto 13"/>
          <p:cNvSpPr txBox="1">
            <a:spLocks noChangeArrowheads="1"/>
          </p:cNvSpPr>
          <p:nvPr userDrawn="1"/>
        </p:nvSpPr>
        <p:spPr bwMode="auto">
          <a:xfrm>
            <a:off x="5718308" y="6294438"/>
            <a:ext cx="2527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altLang="pt-BR" sz="1400" dirty="0">
                <a:solidFill>
                  <a:srgbClr val="002A5E"/>
                </a:solidFill>
              </a:rPr>
              <a:t>Empresa de Pesquisa Energética</a:t>
            </a:r>
          </a:p>
          <a:p>
            <a:pPr algn="r"/>
            <a:r>
              <a:rPr lang="pt-BR" altLang="pt-BR" sz="1400" dirty="0">
                <a:solidFill>
                  <a:srgbClr val="002A5E"/>
                </a:solidFill>
              </a:rPr>
              <a:t>Ministério</a:t>
            </a:r>
            <a:r>
              <a:rPr lang="pt-BR" altLang="pt-BR" sz="1400" baseline="0" dirty="0">
                <a:solidFill>
                  <a:srgbClr val="002A5E"/>
                </a:solidFill>
              </a:rPr>
              <a:t> de Minas e Energia</a:t>
            </a:r>
            <a:endParaRPr lang="pt-BR" altLang="pt-BR" sz="1400" dirty="0">
              <a:solidFill>
                <a:srgbClr val="002A5E"/>
              </a:solidFill>
            </a:endParaRPr>
          </a:p>
        </p:txBody>
      </p:sp>
      <p:sp>
        <p:nvSpPr>
          <p:cNvPr id="13" name="Subtítulo 1"/>
          <p:cNvSpPr>
            <a:spLocks noGrp="1"/>
          </p:cNvSpPr>
          <p:nvPr>
            <p:ph type="subTitle" idx="1"/>
          </p:nvPr>
        </p:nvSpPr>
        <p:spPr>
          <a:xfrm>
            <a:off x="6000418" y="5301208"/>
            <a:ext cx="2859626" cy="6463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899592" y="1700808"/>
            <a:ext cx="7960452" cy="24482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400" b="1" baseline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4" cstate="print">
            <a:lum bright="-20000" contrast="20000"/>
          </a:blip>
          <a:srcRect/>
          <a:stretch>
            <a:fillRect/>
          </a:stretch>
        </p:blipFill>
        <p:spPr bwMode="auto">
          <a:xfrm rot="16680595" flipH="1" flipV="1">
            <a:off x="-309562" y="4692650"/>
            <a:ext cx="22669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4" cstate="print">
            <a:lum bright="-20000" contrast="20000"/>
          </a:blip>
          <a:srcRect/>
          <a:stretch>
            <a:fillRect/>
          </a:stretch>
        </p:blipFill>
        <p:spPr bwMode="auto">
          <a:xfrm rot="16669780">
            <a:off x="7327900" y="-479425"/>
            <a:ext cx="20701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 userDrawn="1"/>
        </p:nvSpPr>
        <p:spPr>
          <a:xfrm>
            <a:off x="0" y="6235700"/>
            <a:ext cx="9144000" cy="622300"/>
          </a:xfrm>
          <a:prstGeom prst="rect">
            <a:avLst/>
          </a:prstGeom>
          <a:solidFill>
            <a:srgbClr val="002A5E"/>
          </a:solidFill>
          <a:ln>
            <a:solidFill>
              <a:srgbClr val="002A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1027" name="CaixaDeTexto 6"/>
          <p:cNvSpPr txBox="1">
            <a:spLocks noChangeArrowheads="1"/>
          </p:cNvSpPr>
          <p:nvPr userDrawn="1"/>
        </p:nvSpPr>
        <p:spPr bwMode="auto">
          <a:xfrm>
            <a:off x="5718308" y="6294438"/>
            <a:ext cx="2527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altLang="pt-BR" sz="1400" dirty="0">
                <a:solidFill>
                  <a:schemeClr val="bg1"/>
                </a:solidFill>
              </a:rPr>
              <a:t>Empresa de Pesquisa Energética</a:t>
            </a:r>
          </a:p>
          <a:p>
            <a:pPr algn="r"/>
            <a:r>
              <a:rPr lang="pt-BR" altLang="pt-BR" sz="1400" dirty="0">
                <a:solidFill>
                  <a:schemeClr val="bg1"/>
                </a:solidFill>
              </a:rPr>
              <a:t>Ministério de Minas e Energia</a:t>
            </a:r>
          </a:p>
        </p:txBody>
      </p:sp>
      <p:pic>
        <p:nvPicPr>
          <p:cNvPr id="1028" name="Imagem 7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3413" y="6313488"/>
            <a:ext cx="8064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11" r:id="rId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ítulo 2"/>
          <p:cNvSpPr>
            <a:spLocks noGrp="1"/>
          </p:cNvSpPr>
          <p:nvPr>
            <p:ph type="title"/>
          </p:nvPr>
        </p:nvSpPr>
        <p:spPr bwMode="auto">
          <a:xfrm>
            <a:off x="688592" y="1632857"/>
            <a:ext cx="7888287" cy="282018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altLang="pt-BR" sz="2400" b="0" i="1" dirty="0"/>
              <a:t>2º </a:t>
            </a:r>
            <a:r>
              <a:rPr lang="en-US" altLang="pt-BR" sz="2400" b="0" i="1" dirty="0" err="1"/>
              <a:t>Leilão</a:t>
            </a:r>
            <a:r>
              <a:rPr lang="en-US" altLang="pt-BR" sz="2400" b="0" i="1" dirty="0"/>
              <a:t> de </a:t>
            </a:r>
            <a:r>
              <a:rPr lang="en-US" altLang="pt-BR" sz="2400" b="0" i="1" dirty="0" err="1"/>
              <a:t>Energia</a:t>
            </a:r>
            <a:r>
              <a:rPr lang="en-US" altLang="pt-BR" sz="2400" b="0" i="1" dirty="0"/>
              <a:t> de </a:t>
            </a:r>
            <a:r>
              <a:rPr lang="en-US" altLang="pt-BR" sz="2400" b="0" i="1" dirty="0" err="1"/>
              <a:t>Reserva</a:t>
            </a:r>
            <a:r>
              <a:rPr lang="en-US" altLang="pt-BR" sz="2400" b="0" i="1" dirty="0"/>
              <a:t> de 2016</a:t>
            </a:r>
            <a:br>
              <a:rPr lang="en-US" altLang="pt-BR" sz="3600" dirty="0"/>
            </a:br>
            <a:r>
              <a:rPr lang="en-US" altLang="pt-BR" sz="4000" dirty="0" err="1"/>
              <a:t>Precificando</a:t>
            </a:r>
            <a:r>
              <a:rPr lang="en-US" altLang="pt-BR" sz="4000" dirty="0"/>
              <a:t> a </a:t>
            </a:r>
            <a:r>
              <a:rPr lang="en-US" altLang="pt-BR" sz="4000" dirty="0" err="1"/>
              <a:t>Energia</a:t>
            </a:r>
            <a:endParaRPr lang="pt-BR" alt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025244" y="4107683"/>
            <a:ext cx="2834800" cy="769441"/>
          </a:xfrm>
          <a:prstGeom prst="rect">
            <a:avLst/>
          </a:prstGeom>
          <a:solidFill>
            <a:srgbClr val="FCCA80"/>
          </a:solidFill>
          <a:ln>
            <a:noFill/>
          </a:ln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Brasília</a:t>
            </a:r>
            <a:endParaRPr lang="en-US" altLang="pt-BR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29 de novembro de 2016</a:t>
            </a: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327071" y="5301208"/>
            <a:ext cx="4532973" cy="794792"/>
          </a:xfrm>
        </p:spPr>
        <p:txBody>
          <a:bodyPr/>
          <a:lstStyle/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Thiago Barral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i="1" dirty="0"/>
              <a:t>Superintendente de Projetos de Geração</a:t>
            </a:r>
            <a:endParaRPr lang="pt-BR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74073" y="2895600"/>
            <a:ext cx="8330364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hangingPunct="0">
              <a:lnSpc>
                <a:spcPct val="90000"/>
              </a:lnSpc>
            </a:pPr>
            <a:r>
              <a:rPr lang="pt-BR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Como a EPE calcula o preço?</a:t>
            </a:r>
            <a:endParaRPr lang="pt-BR" sz="3200" b="1" dirty="0">
              <a:solidFill>
                <a:prstClr val="white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45956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Definição do preço-teto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00635" y="1265700"/>
            <a:ext cx="7669161" cy="559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defTabSz="914400" eaLnBrk="0" hangingPunct="0">
              <a:lnSpc>
                <a:spcPct val="90000"/>
              </a:lnSpc>
              <a:spcAft>
                <a:spcPts val="12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acordo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com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Decreto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5.163/2004:</a:t>
            </a: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EPE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calcula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preços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referência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MME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aprova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Valor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publicado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no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Edital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Depende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das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fontes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e da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oferta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estimada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A EPE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dispõe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modelo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próprio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frequentemente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atualizado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validado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457200" lvl="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876629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Parâmetros e dados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57201" y="1254724"/>
            <a:ext cx="7912596" cy="461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Energia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gerada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: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fator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capacidade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Fator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perdas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Investimento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O&amp;M</a:t>
            </a: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TUST/TUSD</a:t>
            </a: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Tributos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encargos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(PIS, CONFINS, taxa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fiscalização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imposto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renda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contribuição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social, outros),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avaliando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o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impacto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do REIDI,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lucro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presumido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3887537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Parâmetros e dados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86697" y="1151485"/>
            <a:ext cx="8328576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eaLnBrk="0" hangingPunct="0">
              <a:lnSpc>
                <a:spcPct val="90000"/>
              </a:lnSpc>
              <a:spcAft>
                <a:spcPts val="18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44546A"/>
                </a:solidFill>
                <a:latin typeface="Calibri Light"/>
              </a:rPr>
              <a:t>Condições</a:t>
            </a:r>
            <a:r>
              <a:rPr lang="en-US" sz="2800" b="1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b="1" dirty="0" err="1">
                <a:solidFill>
                  <a:srgbClr val="44546A"/>
                </a:solidFill>
                <a:latin typeface="Calibri Light"/>
              </a:rPr>
              <a:t>financeiras</a:t>
            </a:r>
            <a:endParaRPr lang="en-US" sz="2800" b="1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Parcela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BNDES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direto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indireto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outras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instituições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Prazo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sistema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amortização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Carência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ICSD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mínimo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Empréstimo-ponte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Seguro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operacional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Fiança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bancária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Custo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capital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próprio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38054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Parâmetros e dados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57201" y="1254724"/>
            <a:ext cx="7912596" cy="373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Cronograma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desembolso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Regras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contabilização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Fluxo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caixa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b="1" dirty="0" err="1">
                <a:solidFill>
                  <a:srgbClr val="44546A"/>
                </a:solidFill>
                <a:latin typeface="Calibri Light"/>
              </a:rPr>
              <a:t>Tarifa</a:t>
            </a:r>
            <a:r>
              <a:rPr lang="en-US" sz="2800" b="1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b="1" dirty="0" err="1">
                <a:solidFill>
                  <a:srgbClr val="44546A"/>
                </a:solidFill>
                <a:latin typeface="Calibri Light"/>
              </a:rPr>
              <a:t>equilíbrio</a:t>
            </a:r>
            <a:endParaRPr lang="en-US" sz="2800" b="1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endParaRPr lang="en-US" sz="2800" dirty="0">
              <a:solidFill>
                <a:srgbClr val="44546A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07537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Considerações finais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57201" y="1254724"/>
            <a:ext cx="7912596" cy="411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2813" lvl="1" indent="-457200" defTabSz="914400" eaLnBrk="0" hangingPunct="0">
              <a:lnSpc>
                <a:spcPct val="90000"/>
              </a:lnSpc>
              <a:spcAft>
                <a:spcPts val="18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44546A"/>
                </a:solidFill>
                <a:latin typeface="Calibri Light"/>
              </a:rPr>
              <a:t>“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Acertar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” o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preço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é um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desafio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contínuo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18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Assimetria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informação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18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Sujeito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órgãos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controle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: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necessidade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justificar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critérios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parâmetros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18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Desafio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precificar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o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risco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: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recurso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conexão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meio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ambiente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câmbio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financiamento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, etc.</a:t>
            </a:r>
          </a:p>
          <a:p>
            <a:pPr marL="912813" lvl="1" indent="-457200" defTabSz="914400" eaLnBrk="0" hangingPunct="0">
              <a:lnSpc>
                <a:spcPct val="90000"/>
              </a:lnSpc>
              <a:spcAft>
                <a:spcPts val="18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Esforço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por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realismo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tarifário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que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resulte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em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atração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de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competidores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para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os</a:t>
            </a:r>
            <a:r>
              <a:rPr lang="en-US" sz="2800" dirty="0">
                <a:solidFill>
                  <a:srgbClr val="44546A"/>
                </a:solidFill>
                <a:latin typeface="Calibri Light"/>
              </a:rPr>
              <a:t> </a:t>
            </a:r>
            <a:r>
              <a:rPr lang="en-US" sz="2800" dirty="0" err="1">
                <a:solidFill>
                  <a:srgbClr val="44546A"/>
                </a:solidFill>
                <a:latin typeface="Calibri Light"/>
              </a:rPr>
              <a:t>leilões</a:t>
            </a:r>
            <a:endParaRPr lang="en-US" sz="2800" dirty="0">
              <a:solidFill>
                <a:srgbClr val="44546A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84770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500914" y="4330733"/>
            <a:ext cx="33310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BR" sz="1600" dirty="0">
                <a:solidFill>
                  <a:schemeClr val="bg1"/>
                </a:solidFill>
                <a:latin typeface="+mj-lt"/>
                <a:cs typeface="Calibri" pitchFamily="34" charset="0"/>
              </a:rPr>
              <a:t>Avenida Rio Branco, 1 - 11</a:t>
            </a:r>
            <a:r>
              <a:rPr lang="pt-BR" sz="1600" baseline="30000" dirty="0">
                <a:solidFill>
                  <a:schemeClr val="bg1"/>
                </a:solidFill>
                <a:latin typeface="+mj-lt"/>
                <a:cs typeface="Calibri" pitchFamily="34" charset="0"/>
              </a:rPr>
              <a:t>o</a:t>
            </a:r>
            <a:r>
              <a:rPr lang="pt-BR" sz="1600" dirty="0">
                <a:solidFill>
                  <a:schemeClr val="bg1"/>
                </a:solidFill>
                <a:latin typeface="+mj-lt"/>
                <a:cs typeface="Calibri" pitchFamily="34" charset="0"/>
              </a:rPr>
              <a:t>  andar  </a:t>
            </a:r>
          </a:p>
          <a:p>
            <a:pPr algn="r">
              <a:defRPr/>
            </a:pPr>
            <a:r>
              <a:rPr lang="pt-BR" sz="1600" dirty="0">
                <a:solidFill>
                  <a:schemeClr val="bg1"/>
                </a:solidFill>
                <a:latin typeface="+mj-lt"/>
                <a:cs typeface="Calibri" pitchFamily="34" charset="0"/>
              </a:rPr>
              <a:t>20090-003 - Centro - Rio de Janeiro  </a:t>
            </a:r>
            <a:r>
              <a:rPr lang="pt-BR" sz="1600" i="1" dirty="0">
                <a:solidFill>
                  <a:srgbClr val="FCCA80"/>
                </a:solidFill>
                <a:latin typeface="+mj-lt"/>
                <a:cs typeface="Calibri" pitchFamily="34" charset="0"/>
              </a:rPr>
              <a:t>http://www.epe.gov.br/</a:t>
            </a:r>
            <a:endParaRPr lang="pt-BR" sz="1600" i="1" dirty="0">
              <a:solidFill>
                <a:srgbClr val="FCCA80"/>
              </a:solidFill>
              <a:latin typeface="+mj-lt"/>
            </a:endParaRPr>
          </a:p>
        </p:txBody>
      </p:sp>
      <p:sp>
        <p:nvSpPr>
          <p:cNvPr id="5" name="Subtítulo 1"/>
          <p:cNvSpPr txBox="1">
            <a:spLocks/>
          </p:cNvSpPr>
          <p:nvPr/>
        </p:nvSpPr>
        <p:spPr>
          <a:xfrm>
            <a:off x="636814" y="1030514"/>
            <a:ext cx="4864099" cy="1175130"/>
          </a:xfrm>
          <a:prstGeom prst="rect">
            <a:avLst/>
          </a:prstGeom>
        </p:spPr>
        <p:txBody>
          <a:bodyPr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  <a:defRPr/>
            </a:pPr>
            <a:r>
              <a:rPr lang="pt-BR" sz="2400" b="1" i="1" dirty="0">
                <a:solidFill>
                  <a:schemeClr val="bg1"/>
                </a:solidFill>
                <a:latin typeface="+mj-lt"/>
              </a:rPr>
              <a:t>Thiago Barral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pt-BR" dirty="0">
                <a:solidFill>
                  <a:schemeClr val="bg1"/>
                </a:solidFill>
                <a:latin typeface="+mj-lt"/>
              </a:rPr>
              <a:t>Superintendente de Projetos de Geração</a:t>
            </a:r>
            <a:r>
              <a:rPr lang="pt-BR" sz="2000" dirty="0">
                <a:solidFill>
                  <a:srgbClr val="FCCA80"/>
                </a:solidFill>
                <a:latin typeface="+mj-lt"/>
              </a:rPr>
              <a:t> </a:t>
            </a:r>
            <a:r>
              <a:rPr lang="pt-BR" sz="2000" i="1" dirty="0">
                <a:solidFill>
                  <a:srgbClr val="FCCA80"/>
                </a:solidFill>
                <a:latin typeface="+mj-lt"/>
              </a:rPr>
              <a:t>thiago.ferreira@epe.gov.br</a:t>
            </a:r>
            <a:endParaRPr lang="pt-BR" sz="2400" i="1" dirty="0">
              <a:solidFill>
                <a:srgbClr val="FCCA80"/>
              </a:solidFill>
              <a:cs typeface="Calibri" pitchFamily="34" charset="0"/>
            </a:endParaRPr>
          </a:p>
        </p:txBody>
      </p:sp>
      <p:pic>
        <p:nvPicPr>
          <p:cNvPr id="6" name="Picture 2" descr="Image result for twitter facebook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886" y="5426139"/>
            <a:ext cx="1074058" cy="53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3142344" y="5455167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1400" i="1" dirty="0">
                <a:solidFill>
                  <a:schemeClr val="bg1"/>
                </a:solidFill>
                <a:latin typeface="+mj-lt"/>
                <a:cs typeface="Calibri" pitchFamily="34" charset="0"/>
              </a:rPr>
              <a:t>Twitter:  </a:t>
            </a:r>
            <a:r>
              <a:rPr lang="pt-BR" sz="1400" i="1" dirty="0">
                <a:solidFill>
                  <a:srgbClr val="FCCA80"/>
                </a:solidFill>
                <a:latin typeface="+mj-lt"/>
                <a:cs typeface="Calibri" pitchFamily="34" charset="0"/>
              </a:rPr>
              <a:t>@EPE_Brasil</a:t>
            </a:r>
          </a:p>
          <a:p>
            <a:pPr algn="r">
              <a:defRPr/>
            </a:pPr>
            <a:r>
              <a:rPr lang="pt-BR" sz="1400" i="1" dirty="0">
                <a:solidFill>
                  <a:schemeClr val="bg1"/>
                </a:solidFill>
                <a:latin typeface="+mj-lt"/>
              </a:rPr>
              <a:t>Facebook:       </a:t>
            </a:r>
            <a:r>
              <a:rPr lang="pt-BR" sz="1400" i="1" dirty="0">
                <a:solidFill>
                  <a:srgbClr val="FCCA80"/>
                </a:solidFill>
                <a:latin typeface="+mj-lt"/>
              </a:rPr>
              <a:t>EPE.Brasil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574" y="2775768"/>
            <a:ext cx="2155370" cy="148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85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74073" y="2895600"/>
            <a:ext cx="8330364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hangingPunct="0">
              <a:lnSpc>
                <a:spcPct val="90000"/>
              </a:lnSpc>
            </a:pPr>
            <a:r>
              <a:rPr lang="pt-BR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Panorama de preços internacionais</a:t>
            </a:r>
          </a:p>
        </p:txBody>
      </p:sp>
    </p:spTree>
    <p:extLst>
      <p:ext uri="{BB962C8B-B14F-4D97-AF65-F5344CB8AC3E}">
        <p14:creationId xmlns:p14="http://schemas.microsoft.com/office/powerpoint/2010/main" val="630178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Tendências internacionais: Eólica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53" y="1288473"/>
            <a:ext cx="8702125" cy="46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390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60" y="1288473"/>
            <a:ext cx="8631118" cy="4724089"/>
          </a:xfrm>
          <a:prstGeom prst="rect">
            <a:avLst/>
          </a:prstGeom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Tendências internacionais: Solar FV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07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América Latina avança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77907573"/>
              </p:ext>
            </p:extLst>
          </p:nvPr>
        </p:nvGraphicFramePr>
        <p:xfrm>
          <a:off x="255160" y="1454023"/>
          <a:ext cx="8641189" cy="4593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2201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Comparações internacionais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06185" y="1517166"/>
            <a:ext cx="836022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Objetivos</a:t>
            </a:r>
            <a:r>
              <a:rPr lang="en-US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28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condições</a:t>
            </a:r>
            <a:r>
              <a:rPr lang="en-US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contratuais</a:t>
            </a:r>
            <a:r>
              <a:rPr lang="en-US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distintas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Tecnologia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específica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ou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não</a:t>
            </a: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Suprimento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período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definido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ou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não</a:t>
            </a: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Garantia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100% de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compra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ou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não</a:t>
            </a: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lvl="1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Riscos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distintos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ex.: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conexão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câmbio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preços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spot</a:t>
            </a:r>
          </a:p>
          <a:p>
            <a:pPr marL="45720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Fatores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capacidade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variados</a:t>
            </a: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Prazos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contratuais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 forma de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liquidação</a:t>
            </a: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457200" indent="-457200" defTabSz="914400" eaLnBrk="0" hangingPunct="0">
              <a:lnSpc>
                <a:spcPct val="90000"/>
              </a:lnSpc>
              <a:spcAft>
                <a:spcPts val="600"/>
              </a:spcAft>
              <a:buClr>
                <a:srgbClr val="002A5E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Competição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eólica</a:t>
            </a: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 solar</a:t>
            </a:r>
          </a:p>
          <a:p>
            <a:pPr marL="457200" indent="-457200" defTabSz="914400" eaLnBrk="0" hangingPunct="0">
              <a:lnSpc>
                <a:spcPct val="90000"/>
              </a:lnSpc>
              <a:buClr>
                <a:srgbClr val="002A5E"/>
              </a:buCl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5696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74073" y="2895600"/>
            <a:ext cx="8330364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hangingPunct="0">
              <a:lnSpc>
                <a:spcPct val="90000"/>
              </a:lnSpc>
            </a:pPr>
            <a:r>
              <a:rPr lang="pt-BR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Brasil:</a:t>
            </a:r>
          </a:p>
          <a:p>
            <a:pPr lvl="0" algn="ctr" defTabSz="914400" eaLnBrk="0" hangingPunct="0">
              <a:lnSpc>
                <a:spcPct val="90000"/>
              </a:lnSpc>
            </a:pPr>
            <a:r>
              <a:rPr lang="pt-BR" sz="3200" b="1" dirty="0">
                <a:solidFill>
                  <a:prstClr val="white"/>
                </a:solidFill>
                <a:latin typeface="Calibri Light"/>
              </a:rPr>
              <a:t>Preços nos Leilões </a:t>
            </a:r>
          </a:p>
        </p:txBody>
      </p:sp>
    </p:spTree>
    <p:extLst>
      <p:ext uri="{BB962C8B-B14F-4D97-AF65-F5344CB8AC3E}">
        <p14:creationId xmlns:p14="http://schemas.microsoft.com/office/powerpoint/2010/main" val="411164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Histórico de preços: Solar Fotovoltaica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62E43B8-3002-492E-8CAF-B68BD03C6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110030"/>
              </p:ext>
            </p:extLst>
          </p:nvPr>
        </p:nvGraphicFramePr>
        <p:xfrm>
          <a:off x="968150" y="1510145"/>
          <a:ext cx="7150614" cy="4300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563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55160" y="260664"/>
            <a:ext cx="8560113" cy="697093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defTabSz="914400"/>
            <a:r>
              <a:rPr lang="pt-BR" sz="3600" b="1" dirty="0">
                <a:solidFill>
                  <a:srgbClr val="002A5E"/>
                </a:solidFill>
              </a:rPr>
              <a:t>Histórico de preços: Eólica</a:t>
            </a:r>
            <a:endParaRPr lang="pt-BR" sz="3600" b="1" u="sng" dirty="0">
              <a:solidFill>
                <a:srgbClr val="002A5E"/>
              </a:solidFill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8429F9F1-0D6C-4E73-A817-487CD5CA0F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423994"/>
              </p:ext>
            </p:extLst>
          </p:nvPr>
        </p:nvGraphicFramePr>
        <p:xfrm>
          <a:off x="401782" y="1205345"/>
          <a:ext cx="8413491" cy="4849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1867071"/>
      </p:ext>
    </p:extLst>
  </p:cSld>
  <p:clrMapOvr>
    <a:masterClrMapping/>
  </p:clrMapOvr>
</p:sld>
</file>

<file path=ppt/theme/theme1.xml><?xml version="1.0" encoding="utf-8"?>
<a:theme xmlns:a="http://schemas.openxmlformats.org/drawingml/2006/main" name="10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605A40907E22A44A04B53D7345D6DBB" ma:contentTypeVersion="11" ma:contentTypeDescription="Crie um novo documento." ma:contentTypeScope="" ma:versionID="eb31cccd4d0e29fbf81ebb784fe9fe9e">
  <xsd:schema xmlns:xsd="http://www.w3.org/2001/XMLSchema" xmlns:xs="http://www.w3.org/2001/XMLSchema" xmlns:p="http://schemas.microsoft.com/office/2006/metadata/properties" xmlns:ns2="e6ab3a8c-1b9d-4e48-929c-0169f452390a" xmlns:ns3="c2692117-a0d7-4be3-956d-8428dc4fd62b" targetNamespace="http://schemas.microsoft.com/office/2006/metadata/properties" ma:root="true" ma:fieldsID="1fa8a427b6b1c98b413bdff3ab7617ec" ns2:_="" ns3:_="">
    <xsd:import namespace="e6ab3a8c-1b9d-4e48-929c-0169f452390a"/>
    <xsd:import namespace="c2692117-a0d7-4be3-956d-8428dc4fd62b"/>
    <xsd:element name="properties">
      <xsd:complexType>
        <xsd:sequence>
          <xsd:element name="documentManagement">
            <xsd:complexType>
              <xsd:all>
                <xsd:element ref="ns2:Publicacao" minOccurs="0"/>
                <xsd:element ref="ns2:Topico" minOccurs="0"/>
                <xsd:element ref="ns2:Topico_x003a_ID" minOccurs="0"/>
                <xsd:element ref="ns2:Ordem" minOccurs="0"/>
                <xsd:element ref="ns3:ka0f0c7cfd80493d8c6a33a83b804b29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b3a8c-1b9d-4e48-929c-0169f452390a" elementFormDefault="qualified">
    <xsd:import namespace="http://schemas.microsoft.com/office/2006/documentManagement/types"/>
    <xsd:import namespace="http://schemas.microsoft.com/office/infopath/2007/PartnerControls"/>
    <xsd:element name="Publicacao" ma:index="8" nillable="true" ma:displayName="Publicação" ma:list="{72f10568-9049-4e7f-b6b9-6b3967372d08}" ma:internalName="Publicacao" ma:readOnly="false" ma:showField="Title">
      <xsd:simpleType>
        <xsd:restriction base="dms:Lookup"/>
      </xsd:simpleType>
    </xsd:element>
    <xsd:element name="Topico" ma:index="9" nillable="true" ma:displayName="Topico" ma:list="{3f9e33a3-6c74-49f3-9d56-b602ca9235b5}" ma:internalName="Topico" ma:readOnly="false" ma:showField="Title">
      <xsd:simpleType>
        <xsd:restriction base="dms:Lookup"/>
      </xsd:simpleType>
    </xsd:element>
    <xsd:element name="Topico_x003a_ID" ma:index="10" nillable="true" ma:displayName="Topico:ID" ma:list="{3f9e33a3-6c74-49f3-9d56-b602ca9235b5}" ma:internalName="Topico_x003a_ID" ma:readOnly="true" ma:showField="ID" ma:web="da298a69-1833-4b3d-9e07-d63a39461a7d">
      <xsd:simpleType>
        <xsd:restriction base="dms:Lookup"/>
      </xsd:simpleType>
    </xsd:element>
    <xsd:element name="Ordem" ma:index="11" nillable="true" ma:displayName="Ordem" ma:decimals="0" ma:internalName="Ordem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692117-a0d7-4be3-956d-8428dc4fd62b" elementFormDefault="qualified">
    <xsd:import namespace="http://schemas.microsoft.com/office/2006/documentManagement/types"/>
    <xsd:import namespace="http://schemas.microsoft.com/office/infopath/2007/PartnerControls"/>
    <xsd:element name="ka0f0c7cfd80493d8c6a33a83b804b29" ma:index="13" nillable="true" ma:taxonomy="true" ma:internalName="ka0f0c7cfd80493d8c6a33a83b804b29" ma:taxonomyFieldName="Tag" ma:displayName="Tag" ma:default="" ma:fieldId="{4a0f0c7c-fd80-493d-8c6a-33a83b804b29}" ma:taxonomyMulti="true" ma:sspId="31423334-e3fc-4ff3-9956-0d09b48b681f" ma:termSetId="8eb7b6e9-68ed-45e4-995f-8bfb18a636f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29227de3-58a8-4547-bb45-02a6b61feb5f}" ma:internalName="TaxCatchAll" ma:showField="CatchAllData" ma:web="c2692117-a0d7-4be3-956d-8428dc4fd6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Topico xmlns="e6ab3a8c-1b9d-4e48-929c-0169f452390a" xsi:nil="true"/>
    <Publicacao xmlns="e6ab3a8c-1b9d-4e48-929c-0169f452390a">78</Publicacao>
    <Ordem xmlns="e6ab3a8c-1b9d-4e48-929c-0169f452390a" xsi:nil="true"/>
    <ka0f0c7cfd80493d8c6a33a83b804b29 xmlns="c2692117-a0d7-4be3-956d-8428dc4fd62b">
      <Terms xmlns="http://schemas.microsoft.com/office/infopath/2007/PartnerControls"/>
    </ka0f0c7cfd80493d8c6a33a83b804b29>
    <TaxCatchAll xmlns="c2692117-a0d7-4be3-956d-8428dc4fd62b"/>
  </documentManagement>
</p:properties>
</file>

<file path=customXml/itemProps1.xml><?xml version="1.0" encoding="utf-8"?>
<ds:datastoreItem xmlns:ds="http://schemas.openxmlformats.org/officeDocument/2006/customXml" ds:itemID="{48A725B6-98D3-44F3-B3A6-E52AB2BE9F6F}"/>
</file>

<file path=customXml/itemProps2.xml><?xml version="1.0" encoding="utf-8"?>
<ds:datastoreItem xmlns:ds="http://schemas.openxmlformats.org/officeDocument/2006/customXml" ds:itemID="{C852382C-3C25-4867-BCC6-3F30992E46B5}"/>
</file>

<file path=customXml/itemProps3.xml><?xml version="1.0" encoding="utf-8"?>
<ds:datastoreItem xmlns:ds="http://schemas.openxmlformats.org/officeDocument/2006/customXml" ds:itemID="{B9355871-3FCD-4185-A33A-C121BE9771E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9861</TotalTime>
  <Words>476</Words>
  <Application>Microsoft Office PowerPoint</Application>
  <PresentationFormat>Apresentação na tela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10_Tema do Office</vt:lpstr>
      <vt:lpstr>2º Leilão de Energia de Reserva de 2016 Precificando a Energia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Workshop_2LER16_PreçoEnergia.pptx</dc:title>
  <dc:creator>Carlos Henrique Brasil de Carvalho</dc:creator>
  <cp:lastModifiedBy>Thiago Barral</cp:lastModifiedBy>
  <cp:revision>843</cp:revision>
  <cp:lastPrinted>2015-10-22T12:41:20Z</cp:lastPrinted>
  <dcterms:created xsi:type="dcterms:W3CDTF">2015-07-17T18:18:01Z</dcterms:created>
  <dcterms:modified xsi:type="dcterms:W3CDTF">2016-11-29T10:39:55Z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0x010100C605A40907E22A44A04B53D7345D6DBB</vt:lpwstr>
  </property>
</Properties>
</file>