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7"/>
  </p:notesMasterIdLst>
  <p:handoutMasterIdLst>
    <p:handoutMasterId r:id="rId58"/>
  </p:handoutMasterIdLst>
  <p:sldIdLst>
    <p:sldId id="523" r:id="rId5"/>
    <p:sldId id="524" r:id="rId6"/>
    <p:sldId id="458" r:id="rId7"/>
    <p:sldId id="525" r:id="rId8"/>
    <p:sldId id="447" r:id="rId9"/>
    <p:sldId id="481" r:id="rId10"/>
    <p:sldId id="498" r:id="rId11"/>
    <p:sldId id="450" r:id="rId12"/>
    <p:sldId id="449" r:id="rId13"/>
    <p:sldId id="526" r:id="rId14"/>
    <p:sldId id="452" r:id="rId15"/>
    <p:sldId id="493" r:id="rId16"/>
    <p:sldId id="527" r:id="rId17"/>
    <p:sldId id="528" r:id="rId18"/>
    <p:sldId id="521" r:id="rId19"/>
    <p:sldId id="451" r:id="rId20"/>
    <p:sldId id="436" r:id="rId21"/>
    <p:sldId id="441" r:id="rId22"/>
    <p:sldId id="448" r:id="rId23"/>
    <p:sldId id="461" r:id="rId24"/>
    <p:sldId id="437" r:id="rId25"/>
    <p:sldId id="479" r:id="rId26"/>
    <p:sldId id="529" r:id="rId27"/>
    <p:sldId id="478" r:id="rId28"/>
    <p:sldId id="486" r:id="rId29"/>
    <p:sldId id="438" r:id="rId30"/>
    <p:sldId id="462" r:id="rId31"/>
    <p:sldId id="442" r:id="rId32"/>
    <p:sldId id="439" r:id="rId33"/>
    <p:sldId id="473" r:id="rId34"/>
    <p:sldId id="457" r:id="rId35"/>
    <p:sldId id="487" r:id="rId36"/>
    <p:sldId id="488" r:id="rId37"/>
    <p:sldId id="456" r:id="rId38"/>
    <p:sldId id="463" r:id="rId39"/>
    <p:sldId id="466" r:id="rId40"/>
    <p:sldId id="490" r:id="rId41"/>
    <p:sldId id="468" r:id="rId42"/>
    <p:sldId id="533" r:id="rId43"/>
    <p:sldId id="532" r:id="rId44"/>
    <p:sldId id="495" r:id="rId45"/>
    <p:sldId id="499" r:id="rId46"/>
    <p:sldId id="500" r:id="rId47"/>
    <p:sldId id="531" r:id="rId48"/>
    <p:sldId id="502" r:id="rId49"/>
    <p:sldId id="509" r:id="rId50"/>
    <p:sldId id="507" r:id="rId51"/>
    <p:sldId id="508" r:id="rId52"/>
    <p:sldId id="511" r:id="rId53"/>
    <p:sldId id="506" r:id="rId54"/>
    <p:sldId id="453" r:id="rId55"/>
    <p:sldId id="356" r:id="rId5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D6F42D3A-F140-4082-A245-DB86C4761D5B}">
          <p14:sldIdLst>
            <p14:sldId id="523"/>
            <p14:sldId id="524"/>
            <p14:sldId id="458"/>
          </p14:sldIdLst>
        </p14:section>
        <p14:section name="Alterações no NEWAVE" id="{92A066ED-497A-45CA-A57C-44B068668E53}">
          <p14:sldIdLst>
            <p14:sldId id="525"/>
            <p14:sldId id="447"/>
            <p14:sldId id="481"/>
          </p14:sldIdLst>
        </p14:section>
        <p14:section name="NW -&gt; SUISHI: sem recuperação" id="{650386E8-72DD-4A45-9161-072FC3C2F436}">
          <p14:sldIdLst>
            <p14:sldId id="498"/>
            <p14:sldId id="450"/>
            <p14:sldId id="449"/>
            <p14:sldId id="526"/>
            <p14:sldId id="452"/>
            <p14:sldId id="493"/>
            <p14:sldId id="527"/>
            <p14:sldId id="528"/>
            <p14:sldId id="521"/>
            <p14:sldId id="451"/>
          </p14:sldIdLst>
        </p14:section>
        <p14:section name="Paraíba do Sul" id="{8CE6D454-031E-4ABC-BF2C-70BCD6BDE8A2}">
          <p14:sldIdLst>
            <p14:sldId id="436"/>
            <p14:sldId id="441"/>
            <p14:sldId id="448"/>
            <p14:sldId id="461"/>
          </p14:sldIdLst>
        </p14:section>
        <p14:section name="Sinop" id="{7F0FB3A9-3DA4-4E8C-AFF7-26AAC0F154B2}">
          <p14:sldIdLst>
            <p14:sldId id="437"/>
          </p14:sldIdLst>
        </p14:section>
        <p14:section name="Jirau" id="{17C9E1C6-4047-45C6-B1AF-02CCA50BDBF8}">
          <p14:sldIdLst>
            <p14:sldId id="479"/>
            <p14:sldId id="529"/>
            <p14:sldId id="478"/>
            <p14:sldId id="486"/>
          </p14:sldIdLst>
        </p14:section>
        <p14:section name="Belo Monte" id="{F4BD7D38-5FE0-482B-9798-CBE38D9FE5F0}">
          <p14:sldIdLst>
            <p14:sldId id="438"/>
            <p14:sldId id="462"/>
            <p14:sldId id="442"/>
          </p14:sldIdLst>
        </p14:section>
        <p14:section name="Ilha Solteira e Três Irmãos" id="{FECEC761-8BF1-4298-A7D9-D2DC78715EE4}">
          <p14:sldIdLst>
            <p14:sldId id="439"/>
          </p14:sldIdLst>
        </p14:section>
        <p14:section name="Salto Apiacás" id="{96697D70-AC59-4151-B91D-9D0A7D4992D5}">
          <p14:sldIdLst>
            <p14:sldId id="473"/>
          </p14:sldIdLst>
        </p14:section>
        <p14:section name="São Francisco" id="{FF61BFEC-58A4-44B5-9F1D-F9D618DDACFA}">
          <p14:sldIdLst>
            <p14:sldId id="457"/>
            <p14:sldId id="487"/>
            <p14:sldId id="488"/>
          </p14:sldIdLst>
        </p14:section>
        <p14:section name="Tucuruí" id="{B1E6EB4B-CE12-4B17-ABEF-406795DD3A79}">
          <p14:sldIdLst>
            <p14:sldId id="456"/>
          </p14:sldIdLst>
        </p14:section>
        <p14:section name="Tocantins e Paranapanema" id="{15F370CA-027C-457D-9092-FBBE9EE38C6D}">
          <p14:sldIdLst>
            <p14:sldId id="463"/>
            <p14:sldId id="466"/>
            <p14:sldId id="490"/>
          </p14:sldIdLst>
        </p14:section>
        <p14:section name="Seleção de variáveis" id="{19EB34F9-1310-4761-892F-5A8CD06BDFAA}">
          <p14:sldIdLst>
            <p14:sldId id="468"/>
          </p14:sldIdLst>
        </p14:section>
        <p14:section name="LRCAP CRA1" id="{42BFCDEA-7025-4E1D-B65D-B4CDDFAE32BA}">
          <p14:sldIdLst>
            <p14:sldId id="533"/>
            <p14:sldId id="532"/>
            <p14:sldId id="495"/>
          </p14:sldIdLst>
        </p14:section>
        <p14:section name="NW -&gt; SUISHI: com recuperação" id="{E0E445B5-A541-4170-9FFD-F0E7E0F54BEE}">
          <p14:sldIdLst>
            <p14:sldId id="499"/>
            <p14:sldId id="500"/>
            <p14:sldId id="531"/>
            <p14:sldId id="502"/>
            <p14:sldId id="509"/>
            <p14:sldId id="507"/>
            <p14:sldId id="508"/>
            <p14:sldId id="511"/>
            <p14:sldId id="506"/>
            <p14:sldId id="453"/>
            <p14:sldId id="356"/>
          </p14:sldIdLst>
        </p14:section>
      </p14:sectionLst>
    </p:ex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3E7470-15E2-9773-13C6-CF9BBCF6432B}" name="Fernanda Gabriela B. dos Santos" initials="FG" userId="S::fernanda.santos@epe.gov.br::0efb7211-b2ad-43db-aba6-fb718c458bec" providerId="AD"/>
  <p188:author id="{C683DBA3-01B7-56C8-E37B-253E2E2AE737}" name="Rafaela Veiga Pillar" initials="RV" userId="S::rafaela.pillar@epe.gov.br::1337f190-7aa9-4629-b5f7-a4669bd55ecd" providerId="AD"/>
  <p188:author id="{DE246DD1-F471-B97F-CA5C-E94EF2D0E830}" name="Thais Iguchi" initials="TI" userId="S::Thais.iguchi@epe.gov.br::315788e0-9157-4dd6-bcd3-2d990343a30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rnaldo dos Santos Junior" initials="AdSJ" lastIdx="2" clrIdx="0">
    <p:extLst>
      <p:ext uri="{19B8F6BF-5375-455C-9EA6-DF929625EA0E}">
        <p15:presenceInfo xmlns:p15="http://schemas.microsoft.com/office/powerpoint/2012/main" userId="S-1-5-21-4176887458-275132432-2095161632-1443" providerId="AD"/>
      </p:ext>
    </p:extLst>
  </p:cmAuthor>
  <p:cmAuthor id="2" name="Giovani Vitória Machado" initials="GVM" lastIdx="13" clrIdx="1">
    <p:extLst>
      <p:ext uri="{19B8F6BF-5375-455C-9EA6-DF929625EA0E}">
        <p15:presenceInfo xmlns:p15="http://schemas.microsoft.com/office/powerpoint/2012/main" userId="S-1-5-21-4176887458-275132432-2095161632-1584" providerId="AD"/>
      </p:ext>
    </p:extLst>
  </p:cmAuthor>
  <p:cmAuthor id="3" name="Aline (PDE 30 Sup)" initials="AG" lastIdx="11" clrIdx="2">
    <p:extLst>
      <p:ext uri="{19B8F6BF-5375-455C-9EA6-DF929625EA0E}">
        <p15:presenceInfo xmlns:p15="http://schemas.microsoft.com/office/powerpoint/2012/main" userId="Aline (PDE 30 Sup)" providerId="None"/>
      </p:ext>
    </p:extLst>
  </p:cmAuthor>
  <p:cmAuthor id="4" name="Lidiane de Almeida Modesto" initials="LdAM" lastIdx="6" clrIdx="3">
    <p:extLst>
      <p:ext uri="{19B8F6BF-5375-455C-9EA6-DF929625EA0E}">
        <p15:presenceInfo xmlns:p15="http://schemas.microsoft.com/office/powerpoint/2012/main" userId="d74859fc0de5bbce" providerId="Windows Live"/>
      </p:ext>
    </p:extLst>
  </p:cmAuthor>
  <p:cmAuthor id="5" name="Arnaldo Junior" initials="AJ" lastIdx="1" clrIdx="4">
    <p:extLst>
      <p:ext uri="{19B8F6BF-5375-455C-9EA6-DF929625EA0E}">
        <p15:presenceInfo xmlns:p15="http://schemas.microsoft.com/office/powerpoint/2012/main" userId="0947b07743c1165b" providerId="Windows Live"/>
      </p:ext>
    </p:extLst>
  </p:cmAuthor>
  <p:cmAuthor id="6" name="Renata de Azevedo Moreira da Silva" initials="RdAMdS" lastIdx="1" clrIdx="5">
    <p:extLst>
      <p:ext uri="{19B8F6BF-5375-455C-9EA6-DF929625EA0E}">
        <p15:presenceInfo xmlns:p15="http://schemas.microsoft.com/office/powerpoint/2012/main" userId="S::renata.silva@epe.gov.br::f990b2dc-ee08-47db-b4ae-9e82d19abd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FD3D"/>
    <a:srgbClr val="FFC000"/>
    <a:srgbClr val="000000"/>
    <a:srgbClr val="ED1A22"/>
    <a:srgbClr val="474747"/>
    <a:srgbClr val="EF0B13"/>
    <a:srgbClr val="953735"/>
    <a:srgbClr val="FEFCFC"/>
    <a:srgbClr val="A5A5A5"/>
    <a:srgbClr val="B573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AE0821-03FF-4B6B-9C5E-34458A2A5E28}" v="441" dt="2026-04-10T17:45:11.923"/>
    <p1510:client id="{6DD38AC9-ABDA-4E70-B79A-60E60530DF5B}" vWet="1" dt="2026-04-10T17:39:04.608"/>
    <p1510:client id="{F49D9F5B-67EA-4AAB-9EE7-E9F6C04AB7C9}" v="154" dt="2026-04-10T14:23:00.291"/>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Estilo Médio 3 - Ênfas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Estilo Médio 1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Estilo Médio 1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Estilo Médio 3 - Ênfas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Estilo Escuro 2 - Ênfase 5/Ênfas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83"/>
        <p:guide pos="384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66" Type="http://schemas.microsoft.com/office/2018/10/relationships/authors" Target="authors.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anda Gabriela B. dos Santos" userId="0efb7211-b2ad-43db-aba6-fb718c458bec" providerId="ADAL" clId="{5ABCC591-424F-4842-8A43-31EEF4FE2308}"/>
    <pc:docChg chg="undo custSel addSld modSld addSection modSection">
      <pc:chgData name="Fernanda Gabriela B. dos Santos" userId="0efb7211-b2ad-43db-aba6-fb718c458bec" providerId="ADAL" clId="{5ABCC591-424F-4842-8A43-31EEF4FE2308}" dt="2026-04-10T14:23:00.291" v="489" actId="17846"/>
      <pc:docMkLst>
        <pc:docMk/>
      </pc:docMkLst>
      <pc:sldChg chg="modSp mod">
        <pc:chgData name="Fernanda Gabriela B. dos Santos" userId="0efb7211-b2ad-43db-aba6-fb718c458bec" providerId="ADAL" clId="{5ABCC591-424F-4842-8A43-31EEF4FE2308}" dt="2026-04-09T18:39:09.356" v="5" actId="20577"/>
        <pc:sldMkLst>
          <pc:docMk/>
          <pc:sldMk cId="505221455" sldId="257"/>
        </pc:sldMkLst>
        <pc:spChg chg="mod">
          <ac:chgData name="Fernanda Gabriela B. dos Santos" userId="0efb7211-b2ad-43db-aba6-fb718c458bec" providerId="ADAL" clId="{5ABCC591-424F-4842-8A43-31EEF4FE2308}" dt="2026-04-09T18:39:09.356" v="5" actId="20577"/>
          <ac:spMkLst>
            <pc:docMk/>
            <pc:sldMk cId="505221455" sldId="257"/>
            <ac:spMk id="8" creationId="{00000000-0000-0000-0000-000000000000}"/>
          </ac:spMkLst>
        </pc:spChg>
      </pc:sldChg>
      <pc:sldChg chg="modSp mod">
        <pc:chgData name="Fernanda Gabriela B. dos Santos" userId="0efb7211-b2ad-43db-aba6-fb718c458bec" providerId="ADAL" clId="{5ABCC591-424F-4842-8A43-31EEF4FE2308}" dt="2026-04-09T19:45:49.353" v="330" actId="208"/>
        <pc:sldMkLst>
          <pc:docMk/>
          <pc:sldMk cId="1946828854" sldId="451"/>
        </pc:sldMkLst>
        <pc:spChg chg="mod">
          <ac:chgData name="Fernanda Gabriela B. dos Santos" userId="0efb7211-b2ad-43db-aba6-fb718c458bec" providerId="ADAL" clId="{5ABCC591-424F-4842-8A43-31EEF4FE2308}" dt="2026-04-09T19:45:49.353" v="330" actId="208"/>
          <ac:spMkLst>
            <pc:docMk/>
            <pc:sldMk cId="1946828854" sldId="451"/>
            <ac:spMk id="12" creationId="{4839DCF1-C3DD-A5D8-D2CF-F081DDDA8B25}"/>
          </ac:spMkLst>
        </pc:spChg>
      </pc:sldChg>
      <pc:sldChg chg="mod modShow">
        <pc:chgData name="Fernanda Gabriela B. dos Santos" userId="0efb7211-b2ad-43db-aba6-fb718c458bec" providerId="ADAL" clId="{5ABCC591-424F-4842-8A43-31EEF4FE2308}" dt="2026-04-09T21:29:01.334" v="463" actId="729"/>
        <pc:sldMkLst>
          <pc:docMk/>
          <pc:sldMk cId="3653395721" sldId="495"/>
        </pc:sldMkLst>
      </pc:sldChg>
      <pc:sldChg chg="modSp mod">
        <pc:chgData name="Fernanda Gabriela B. dos Santos" userId="0efb7211-b2ad-43db-aba6-fb718c458bec" providerId="ADAL" clId="{5ABCC591-424F-4842-8A43-31EEF4FE2308}" dt="2026-04-09T19:36:08.101" v="317" actId="20577"/>
        <pc:sldMkLst>
          <pc:docMk/>
          <pc:sldMk cId="2690815367" sldId="497"/>
        </pc:sldMkLst>
        <pc:spChg chg="mod">
          <ac:chgData name="Fernanda Gabriela B. dos Santos" userId="0efb7211-b2ad-43db-aba6-fb718c458bec" providerId="ADAL" clId="{5ABCC591-424F-4842-8A43-31EEF4FE2308}" dt="2026-04-09T19:36:08.101" v="317" actId="20577"/>
          <ac:spMkLst>
            <pc:docMk/>
            <pc:sldMk cId="2690815367" sldId="497"/>
            <ac:spMk id="9" creationId="{AC3070AC-68FF-78DC-9BD8-880F05896A07}"/>
          </ac:spMkLst>
        </pc:spChg>
      </pc:sldChg>
      <pc:sldChg chg="mod modShow">
        <pc:chgData name="Fernanda Gabriela B. dos Santos" userId="0efb7211-b2ad-43db-aba6-fb718c458bec" providerId="ADAL" clId="{5ABCC591-424F-4842-8A43-31EEF4FE2308}" dt="2026-04-09T21:29:00.342" v="462" actId="729"/>
        <pc:sldMkLst>
          <pc:docMk/>
          <pc:sldMk cId="863656064" sldId="522"/>
        </pc:sldMkLst>
      </pc:sldChg>
      <pc:sldChg chg="modSp add mod setBg">
        <pc:chgData name="Fernanda Gabriela B. dos Santos" userId="0efb7211-b2ad-43db-aba6-fb718c458bec" providerId="ADAL" clId="{5ABCC591-424F-4842-8A43-31EEF4FE2308}" dt="2026-04-09T18:41:20.366" v="36" actId="20577"/>
        <pc:sldMkLst>
          <pc:docMk/>
          <pc:sldMk cId="1500965266" sldId="523"/>
        </pc:sldMkLst>
        <pc:spChg chg="mod">
          <ac:chgData name="Fernanda Gabriela B. dos Santos" userId="0efb7211-b2ad-43db-aba6-fb718c458bec" providerId="ADAL" clId="{5ABCC591-424F-4842-8A43-31EEF4FE2308}" dt="2026-04-09T18:41:20.366" v="36" actId="20577"/>
          <ac:spMkLst>
            <pc:docMk/>
            <pc:sldMk cId="1500965266" sldId="523"/>
            <ac:spMk id="3" creationId="{4987C547-2AF2-D3D0-90F7-59EDDE9C0715}"/>
          </ac:spMkLst>
        </pc:spChg>
        <pc:spChg chg="mod">
          <ac:chgData name="Fernanda Gabriela B. dos Santos" userId="0efb7211-b2ad-43db-aba6-fb718c458bec" providerId="ADAL" clId="{5ABCC591-424F-4842-8A43-31EEF4FE2308}" dt="2026-04-09T18:39:25.931" v="24" actId="20577"/>
          <ac:spMkLst>
            <pc:docMk/>
            <pc:sldMk cId="1500965266" sldId="523"/>
            <ac:spMk id="7" creationId="{BD4A497F-5CED-87CE-7D0B-A120C8BD40FC}"/>
          </ac:spMkLst>
        </pc:spChg>
        <pc:spChg chg="mod">
          <ac:chgData name="Fernanda Gabriela B. dos Santos" userId="0efb7211-b2ad-43db-aba6-fb718c458bec" providerId="ADAL" clId="{5ABCC591-424F-4842-8A43-31EEF4FE2308}" dt="2026-04-09T18:41:13.567" v="32" actId="20577"/>
          <ac:spMkLst>
            <pc:docMk/>
            <pc:sldMk cId="1500965266" sldId="523"/>
            <ac:spMk id="8" creationId="{8B4186A9-0116-265D-F73C-A73946563A7A}"/>
          </ac:spMkLst>
        </pc:spChg>
      </pc:sldChg>
      <pc:sldChg chg="modSp add mod setBg">
        <pc:chgData name="Fernanda Gabriela B. dos Santos" userId="0efb7211-b2ad-43db-aba6-fb718c458bec" providerId="ADAL" clId="{5ABCC591-424F-4842-8A43-31EEF4FE2308}" dt="2026-04-09T19:17:29.942" v="300" actId="6549"/>
        <pc:sldMkLst>
          <pc:docMk/>
          <pc:sldMk cId="1926031383" sldId="524"/>
        </pc:sldMkLst>
        <pc:spChg chg="mod">
          <ac:chgData name="Fernanda Gabriela B. dos Santos" userId="0efb7211-b2ad-43db-aba6-fb718c458bec" providerId="ADAL" clId="{5ABCC591-424F-4842-8A43-31EEF4FE2308}" dt="2026-04-09T19:17:29.942" v="300" actId="6549"/>
          <ac:spMkLst>
            <pc:docMk/>
            <pc:sldMk cId="1926031383" sldId="524"/>
            <ac:spMk id="9" creationId="{642845ED-5C19-CD70-D9F3-8017FEA0356F}"/>
          </ac:spMkLst>
        </pc:spChg>
      </pc:sldChg>
      <pc:sldChg chg="modSp add mod setBg">
        <pc:chgData name="Fernanda Gabriela B. dos Santos" userId="0efb7211-b2ad-43db-aba6-fb718c458bec" providerId="ADAL" clId="{5ABCC591-424F-4842-8A43-31EEF4FE2308}" dt="2026-04-09T19:25:44.551" v="314" actId="20577"/>
        <pc:sldMkLst>
          <pc:docMk/>
          <pc:sldMk cId="115938768" sldId="525"/>
        </pc:sldMkLst>
        <pc:spChg chg="mod">
          <ac:chgData name="Fernanda Gabriela B. dos Santos" userId="0efb7211-b2ad-43db-aba6-fb718c458bec" providerId="ADAL" clId="{5ABCC591-424F-4842-8A43-31EEF4FE2308}" dt="2026-04-09T19:25:44.551" v="314" actId="20577"/>
          <ac:spMkLst>
            <pc:docMk/>
            <pc:sldMk cId="115938768" sldId="525"/>
            <ac:spMk id="3" creationId="{0E22D59D-0242-303F-DB33-5CD774A0780C}"/>
          </ac:spMkLst>
        </pc:spChg>
      </pc:sldChg>
      <pc:sldChg chg="modSp add mod setBg">
        <pc:chgData name="Fernanda Gabriela B. dos Santos" userId="0efb7211-b2ad-43db-aba6-fb718c458bec" providerId="ADAL" clId="{5ABCC591-424F-4842-8A43-31EEF4FE2308}" dt="2026-04-09T19:36:24.641" v="323" actId="313"/>
        <pc:sldMkLst>
          <pc:docMk/>
          <pc:sldMk cId="1230079586" sldId="526"/>
        </pc:sldMkLst>
        <pc:spChg chg="mod">
          <ac:chgData name="Fernanda Gabriela B. dos Santos" userId="0efb7211-b2ad-43db-aba6-fb718c458bec" providerId="ADAL" clId="{5ABCC591-424F-4842-8A43-31EEF4FE2308}" dt="2026-04-09T19:36:24.641" v="323" actId="313"/>
          <ac:spMkLst>
            <pc:docMk/>
            <pc:sldMk cId="1230079586" sldId="526"/>
            <ac:spMk id="9" creationId="{F161B11D-DC79-0B3C-A431-EC99CC342D01}"/>
          </ac:spMkLst>
        </pc:spChg>
      </pc:sldChg>
      <pc:sldChg chg="modSp add mod setBg">
        <pc:chgData name="Fernanda Gabriela B. dos Santos" userId="0efb7211-b2ad-43db-aba6-fb718c458bec" providerId="ADAL" clId="{5ABCC591-424F-4842-8A43-31EEF4FE2308}" dt="2026-04-09T19:38:30.286" v="326" actId="208"/>
        <pc:sldMkLst>
          <pc:docMk/>
          <pc:sldMk cId="1200563835" sldId="527"/>
        </pc:sldMkLst>
        <pc:spChg chg="mod">
          <ac:chgData name="Fernanda Gabriela B. dos Santos" userId="0efb7211-b2ad-43db-aba6-fb718c458bec" providerId="ADAL" clId="{5ABCC591-424F-4842-8A43-31EEF4FE2308}" dt="2026-04-09T19:38:30.286" v="326" actId="208"/>
          <ac:spMkLst>
            <pc:docMk/>
            <pc:sldMk cId="1200563835" sldId="527"/>
            <ac:spMk id="19" creationId="{48B1474B-89AA-3DF2-1161-2F2A89D43EB9}"/>
          </ac:spMkLst>
        </pc:spChg>
      </pc:sldChg>
      <pc:sldChg chg="modSp add mod setBg">
        <pc:chgData name="Fernanda Gabriela B. dos Santos" userId="0efb7211-b2ad-43db-aba6-fb718c458bec" providerId="ADAL" clId="{5ABCC591-424F-4842-8A43-31EEF4FE2308}" dt="2026-04-09T19:45:22.354" v="329" actId="208"/>
        <pc:sldMkLst>
          <pc:docMk/>
          <pc:sldMk cId="1779487804" sldId="528"/>
        </pc:sldMkLst>
        <pc:spChg chg="mod">
          <ac:chgData name="Fernanda Gabriela B. dos Santos" userId="0efb7211-b2ad-43db-aba6-fb718c458bec" providerId="ADAL" clId="{5ABCC591-424F-4842-8A43-31EEF4FE2308}" dt="2026-04-09T19:45:22.354" v="329" actId="208"/>
          <ac:spMkLst>
            <pc:docMk/>
            <pc:sldMk cId="1779487804" sldId="528"/>
            <ac:spMk id="18" creationId="{2F46C7CE-B3EF-FCC8-05A7-93089AF49582}"/>
          </ac:spMkLst>
        </pc:spChg>
      </pc:sldChg>
      <pc:sldChg chg="addSp modSp add mod setBg">
        <pc:chgData name="Fernanda Gabriela B. dos Santos" userId="0efb7211-b2ad-43db-aba6-fb718c458bec" providerId="ADAL" clId="{5ABCC591-424F-4842-8A43-31EEF4FE2308}" dt="2026-04-09T21:23:15.432" v="441" actId="1038"/>
        <pc:sldMkLst>
          <pc:docMk/>
          <pc:sldMk cId="3189863658" sldId="529"/>
        </pc:sldMkLst>
        <pc:spChg chg="add mod">
          <ac:chgData name="Fernanda Gabriela B. dos Santos" userId="0efb7211-b2ad-43db-aba6-fb718c458bec" providerId="ADAL" clId="{5ABCC591-424F-4842-8A43-31EEF4FE2308}" dt="2026-04-09T21:23:03.987" v="384" actId="1036"/>
          <ac:spMkLst>
            <pc:docMk/>
            <pc:sldMk cId="3189863658" sldId="529"/>
            <ac:spMk id="2" creationId="{A8060679-1239-FC41-4DC5-955E9F61983D}"/>
          </ac:spMkLst>
        </pc:spChg>
        <pc:spChg chg="mod">
          <ac:chgData name="Fernanda Gabriela B. dos Santos" userId="0efb7211-b2ad-43db-aba6-fb718c458bec" providerId="ADAL" clId="{5ABCC591-424F-4842-8A43-31EEF4FE2308}" dt="2026-04-09T21:23:15.432" v="441" actId="1038"/>
          <ac:spMkLst>
            <pc:docMk/>
            <pc:sldMk cId="3189863658" sldId="529"/>
            <ac:spMk id="10" creationId="{874B7536-B2B6-F8DC-F253-A961A8158987}"/>
          </ac:spMkLst>
        </pc:spChg>
        <pc:graphicFrameChg chg="mod">
          <ac:chgData name="Fernanda Gabriela B. dos Santos" userId="0efb7211-b2ad-43db-aba6-fb718c458bec" providerId="ADAL" clId="{5ABCC591-424F-4842-8A43-31EEF4FE2308}" dt="2026-04-09T21:23:15.432" v="441" actId="1038"/>
          <ac:graphicFrameMkLst>
            <pc:docMk/>
            <pc:sldMk cId="3189863658" sldId="529"/>
            <ac:graphicFrameMk id="8" creationId="{961450D4-55FB-D17D-3059-16E42C550BC0}"/>
          </ac:graphicFrameMkLst>
        </pc:graphicFrameChg>
        <pc:picChg chg="mod">
          <ac:chgData name="Fernanda Gabriela B. dos Santos" userId="0efb7211-b2ad-43db-aba6-fb718c458bec" providerId="ADAL" clId="{5ABCC591-424F-4842-8A43-31EEF4FE2308}" dt="2026-04-09T21:23:05.877" v="385" actId="1076"/>
          <ac:picMkLst>
            <pc:docMk/>
            <pc:sldMk cId="3189863658" sldId="529"/>
            <ac:picMk id="5" creationId="{8685ADD8-DBC6-5725-4D41-72B6C19AF1B6}"/>
          </ac:picMkLst>
        </pc:picChg>
        <pc:picChg chg="add mod">
          <ac:chgData name="Fernanda Gabriela B. dos Santos" userId="0efb7211-b2ad-43db-aba6-fb718c458bec" providerId="ADAL" clId="{5ABCC591-424F-4842-8A43-31EEF4FE2308}" dt="2026-04-09T21:23:03.987" v="384" actId="1036"/>
          <ac:picMkLst>
            <pc:docMk/>
            <pc:sldMk cId="3189863658" sldId="529"/>
            <ac:picMk id="6" creationId="{A6F60555-6C5C-E38F-3785-D3C948792C38}"/>
          </ac:picMkLst>
        </pc:picChg>
      </pc:sldChg>
      <pc:sldChg chg="add setBg">
        <pc:chgData name="Fernanda Gabriela B. dos Santos" userId="0efb7211-b2ad-43db-aba6-fb718c458bec" providerId="ADAL" clId="{5ABCC591-424F-4842-8A43-31EEF4FE2308}" dt="2026-04-09T21:30:31.750" v="469"/>
        <pc:sldMkLst>
          <pc:docMk/>
          <pc:sldMk cId="3009901952" sldId="530"/>
        </pc:sldMkLst>
      </pc:sldChg>
      <pc:sldChg chg="addSp modSp add mod setBg">
        <pc:chgData name="Fernanda Gabriela B. dos Santos" userId="0efb7211-b2ad-43db-aba6-fb718c458bec" providerId="ADAL" clId="{5ABCC591-424F-4842-8A43-31EEF4FE2308}" dt="2026-04-09T21:35:02.969" v="487"/>
        <pc:sldMkLst>
          <pc:docMk/>
          <pc:sldMk cId="992473725" sldId="531"/>
        </pc:sldMkLst>
        <pc:spChg chg="add mod">
          <ac:chgData name="Fernanda Gabriela B. dos Santos" userId="0efb7211-b2ad-43db-aba6-fb718c458bec" providerId="ADAL" clId="{5ABCC591-424F-4842-8A43-31EEF4FE2308}" dt="2026-04-09T21:34:40.826" v="474" actId="1036"/>
          <ac:spMkLst>
            <pc:docMk/>
            <pc:sldMk cId="992473725" sldId="531"/>
            <ac:spMk id="2" creationId="{81B63E92-114A-E71E-1914-FF5E9712C3F3}"/>
          </ac:spMkLst>
        </pc:spChg>
        <pc:spChg chg="add mod">
          <ac:chgData name="Fernanda Gabriela B. dos Santos" userId="0efb7211-b2ad-43db-aba6-fb718c458bec" providerId="ADAL" clId="{5ABCC591-424F-4842-8A43-31EEF4FE2308}" dt="2026-04-09T21:34:59.288" v="486" actId="207"/>
          <ac:spMkLst>
            <pc:docMk/>
            <pc:sldMk cId="992473725" sldId="531"/>
            <ac:spMk id="6" creationId="{4237255C-3508-0ED1-AA1A-6705DAC4417F}"/>
          </ac:spMkLst>
        </pc:spChg>
      </pc:sldChg>
    </pc:docChg>
  </pc:docChgLst>
  <pc:docChgLst>
    <pc:chgData name="Rafaela Veiga Pillar" userId="1337f190-7aa9-4629-b5f7-a4669bd55ecd" providerId="ADAL" clId="{CF9587DD-E7F1-4429-B989-7800EA0658CB}"/>
    <pc:docChg chg="undo custSel addSld delSld modSld sldOrd modMainMaster modSection">
      <pc:chgData name="Rafaela Veiga Pillar" userId="1337f190-7aa9-4629-b5f7-a4669bd55ecd" providerId="ADAL" clId="{CF9587DD-E7F1-4429-B989-7800EA0658CB}" dt="2026-04-10T17:45:11.923" v="6951"/>
      <pc:docMkLst>
        <pc:docMk/>
      </pc:docMkLst>
      <pc:sldChg chg="del">
        <pc:chgData name="Rafaela Veiga Pillar" userId="1337f190-7aa9-4629-b5f7-a4669bd55ecd" providerId="ADAL" clId="{CF9587DD-E7F1-4429-B989-7800EA0658CB}" dt="2026-04-10T14:01:27.730" v="6537" actId="47"/>
        <pc:sldMkLst>
          <pc:docMk/>
          <pc:sldMk cId="505221455" sldId="257"/>
        </pc:sldMkLst>
      </pc:sldChg>
      <pc:sldChg chg="modSp mod">
        <pc:chgData name="Rafaela Veiga Pillar" userId="1337f190-7aa9-4629-b5f7-a4669bd55ecd" providerId="ADAL" clId="{CF9587DD-E7F1-4429-B989-7800EA0658CB}" dt="2026-04-10T16:24:32.625" v="6901" actId="554"/>
        <pc:sldMkLst>
          <pc:docMk/>
          <pc:sldMk cId="1449428111" sldId="356"/>
        </pc:sldMkLst>
        <pc:spChg chg="mod">
          <ac:chgData name="Rafaela Veiga Pillar" userId="1337f190-7aa9-4629-b5f7-a4669bd55ecd" providerId="ADAL" clId="{CF9587DD-E7F1-4429-B989-7800EA0658CB}" dt="2026-04-10T16:24:32.625" v="6901" actId="554"/>
          <ac:spMkLst>
            <pc:docMk/>
            <pc:sldMk cId="1449428111" sldId="356"/>
            <ac:spMk id="7" creationId="{00000000-0000-0000-0000-000000000000}"/>
          </ac:spMkLst>
        </pc:spChg>
        <pc:spChg chg="mod">
          <ac:chgData name="Rafaela Veiga Pillar" userId="1337f190-7aa9-4629-b5f7-a4669bd55ecd" providerId="ADAL" clId="{CF9587DD-E7F1-4429-B989-7800EA0658CB}" dt="2026-04-10T16:24:32.625" v="6901" actId="554"/>
          <ac:spMkLst>
            <pc:docMk/>
            <pc:sldMk cId="1449428111" sldId="356"/>
            <ac:spMk id="9" creationId="{00000000-0000-0000-0000-000000000000}"/>
          </ac:spMkLst>
        </pc:spChg>
      </pc:sldChg>
      <pc:sldChg chg="addSp delSp modSp mod">
        <pc:chgData name="Rafaela Veiga Pillar" userId="1337f190-7aa9-4629-b5f7-a4669bd55ecd" providerId="ADAL" clId="{CF9587DD-E7F1-4429-B989-7800EA0658CB}" dt="2026-04-10T16:18:55.761" v="6764" actId="478"/>
        <pc:sldMkLst>
          <pc:docMk/>
          <pc:sldMk cId="1171524597" sldId="436"/>
        </pc:sldMkLst>
        <pc:spChg chg="add del mod ord">
          <ac:chgData name="Rafaela Veiga Pillar" userId="1337f190-7aa9-4629-b5f7-a4669bd55ecd" providerId="ADAL" clId="{CF9587DD-E7F1-4429-B989-7800EA0658CB}" dt="2026-04-10T16:18:55.761" v="6764" actId="478"/>
          <ac:spMkLst>
            <pc:docMk/>
            <pc:sldMk cId="1171524597" sldId="436"/>
            <ac:spMk id="2" creationId="{5A1E99BB-A04F-B1F2-CCCF-9BBD82AC3B2B}"/>
          </ac:spMkLst>
        </pc:spChg>
        <pc:spChg chg="mod">
          <ac:chgData name="Rafaela Veiga Pillar" userId="1337f190-7aa9-4629-b5f7-a4669bd55ecd" providerId="ADAL" clId="{CF9587DD-E7F1-4429-B989-7800EA0658CB}" dt="2026-04-10T16:18:53.827" v="6763" actId="13926"/>
          <ac:spMkLst>
            <pc:docMk/>
            <pc:sldMk cId="1171524597" sldId="436"/>
            <ac:spMk id="4" creationId="{00000000-0000-0000-0000-000000000000}"/>
          </ac:spMkLst>
        </pc:spChg>
        <pc:picChg chg="mod">
          <ac:chgData name="Rafaela Veiga Pillar" userId="1337f190-7aa9-4629-b5f7-a4669bd55ecd" providerId="ADAL" clId="{CF9587DD-E7F1-4429-B989-7800EA0658CB}" dt="2026-03-16T14:41:43.798" v="5548" actId="1076"/>
          <ac:picMkLst>
            <pc:docMk/>
            <pc:sldMk cId="1171524597" sldId="436"/>
            <ac:picMk id="5" creationId="{C433FEF1-4A99-826F-C329-869D0748FA3F}"/>
          </ac:picMkLst>
        </pc:picChg>
      </pc:sldChg>
      <pc:sldChg chg="addSp delSp modSp mod">
        <pc:chgData name="Rafaela Veiga Pillar" userId="1337f190-7aa9-4629-b5f7-a4669bd55ecd" providerId="ADAL" clId="{CF9587DD-E7F1-4429-B989-7800EA0658CB}" dt="2026-04-10T16:19:22.100" v="6773" actId="13926"/>
        <pc:sldMkLst>
          <pc:docMk/>
          <pc:sldMk cId="2755134366" sldId="437"/>
        </pc:sldMkLst>
        <pc:spChg chg="add del mod ord">
          <ac:chgData name="Rafaela Veiga Pillar" userId="1337f190-7aa9-4629-b5f7-a4669bd55ecd" providerId="ADAL" clId="{CF9587DD-E7F1-4429-B989-7800EA0658CB}" dt="2026-04-10T16:19:16.747" v="6771" actId="478"/>
          <ac:spMkLst>
            <pc:docMk/>
            <pc:sldMk cId="2755134366" sldId="437"/>
            <ac:spMk id="2" creationId="{C9D55BB9-2F3D-844A-B059-932544E74A29}"/>
          </ac:spMkLst>
        </pc:spChg>
        <pc:spChg chg="add mod">
          <ac:chgData name="Rafaela Veiga Pillar" userId="1337f190-7aa9-4629-b5f7-a4669bd55ecd" providerId="ADAL" clId="{CF9587DD-E7F1-4429-B989-7800EA0658CB}" dt="2026-04-10T16:19:22.100" v="6773" actId="13926"/>
          <ac:spMkLst>
            <pc:docMk/>
            <pc:sldMk cId="2755134366" sldId="437"/>
            <ac:spMk id="10" creationId="{67C181D3-1629-CCF4-9B91-D1E12C743B77}"/>
          </ac:spMkLst>
        </pc:spChg>
        <pc:spChg chg="add mod">
          <ac:chgData name="Rafaela Veiga Pillar" userId="1337f190-7aa9-4629-b5f7-a4669bd55ecd" providerId="ADAL" clId="{CF9587DD-E7F1-4429-B989-7800EA0658CB}" dt="2026-04-10T16:19:19.752" v="6772" actId="13926"/>
          <ac:spMkLst>
            <pc:docMk/>
            <pc:sldMk cId="2755134366" sldId="437"/>
            <ac:spMk id="15" creationId="{0C95BA6D-41B3-BCD4-BE43-E6AFFA15D848}"/>
          </ac:spMkLst>
        </pc:spChg>
        <pc:graphicFrameChg chg="add mod modGraphic">
          <ac:chgData name="Rafaela Veiga Pillar" userId="1337f190-7aa9-4629-b5f7-a4669bd55ecd" providerId="ADAL" clId="{CF9587DD-E7F1-4429-B989-7800EA0658CB}" dt="2026-03-16T14:50:37.810" v="5707" actId="1038"/>
          <ac:graphicFrameMkLst>
            <pc:docMk/>
            <pc:sldMk cId="2755134366" sldId="437"/>
            <ac:graphicFrameMk id="8" creationId="{B9907DAA-C264-0BEC-AD39-1DBD8B69F22D}"/>
          </ac:graphicFrameMkLst>
        </pc:graphicFrameChg>
        <pc:picChg chg="mod">
          <ac:chgData name="Rafaela Veiga Pillar" userId="1337f190-7aa9-4629-b5f7-a4669bd55ecd" providerId="ADAL" clId="{CF9587DD-E7F1-4429-B989-7800EA0658CB}" dt="2026-03-16T14:51:02.232" v="5711" actId="1076"/>
          <ac:picMkLst>
            <pc:docMk/>
            <pc:sldMk cId="2755134366" sldId="437"/>
            <ac:picMk id="5" creationId="{BD4AAD2E-8C35-F263-D8CD-E7F135A1CD2E}"/>
          </ac:picMkLst>
        </pc:picChg>
        <pc:picChg chg="add mod ord">
          <ac:chgData name="Rafaela Veiga Pillar" userId="1337f190-7aa9-4629-b5f7-a4669bd55ecd" providerId="ADAL" clId="{CF9587DD-E7F1-4429-B989-7800EA0658CB}" dt="2026-03-16T14:50:37.810" v="5707" actId="1038"/>
          <ac:picMkLst>
            <pc:docMk/>
            <pc:sldMk cId="2755134366" sldId="437"/>
            <ac:picMk id="19" creationId="{70291DD1-8631-FDDD-4008-D2769A39CAF8}"/>
          </ac:picMkLst>
        </pc:picChg>
      </pc:sldChg>
      <pc:sldChg chg="addSp delSp modSp mod">
        <pc:chgData name="Rafaela Veiga Pillar" userId="1337f190-7aa9-4629-b5f7-a4669bd55ecd" providerId="ADAL" clId="{CF9587DD-E7F1-4429-B989-7800EA0658CB}" dt="2026-04-10T17:41:09.339" v="6950" actId="478"/>
        <pc:sldMkLst>
          <pc:docMk/>
          <pc:sldMk cId="3180078004" sldId="441"/>
        </pc:sldMkLst>
        <pc:spChg chg="mod">
          <ac:chgData name="Rafaela Veiga Pillar" userId="1337f190-7aa9-4629-b5f7-a4669bd55ecd" providerId="ADAL" clId="{CF9587DD-E7F1-4429-B989-7800EA0658CB}" dt="2026-04-10T16:19:00.414" v="6765" actId="13926"/>
          <ac:spMkLst>
            <pc:docMk/>
            <pc:sldMk cId="3180078004" sldId="441"/>
            <ac:spMk id="4" creationId="{00000000-0000-0000-0000-000000000000}"/>
          </ac:spMkLst>
        </pc:spChg>
        <pc:spChg chg="mod">
          <ac:chgData name="Rafaela Veiga Pillar" userId="1337f190-7aa9-4629-b5f7-a4669bd55ecd" providerId="ADAL" clId="{CF9587DD-E7F1-4429-B989-7800EA0658CB}" dt="2026-03-16T14:43:35.970" v="5555" actId="948"/>
          <ac:spMkLst>
            <pc:docMk/>
            <pc:sldMk cId="3180078004" sldId="441"/>
            <ac:spMk id="9" creationId="{ACABCF81-4E55-4822-8F73-B77A69063FD8}"/>
          </ac:spMkLst>
        </pc:spChg>
        <pc:spChg chg="add mod">
          <ac:chgData name="Rafaela Veiga Pillar" userId="1337f190-7aa9-4629-b5f7-a4669bd55ecd" providerId="ADAL" clId="{CF9587DD-E7F1-4429-B989-7800EA0658CB}" dt="2026-03-16T14:46:16.922" v="5595" actId="1036"/>
          <ac:spMkLst>
            <pc:docMk/>
            <pc:sldMk cId="3180078004" sldId="441"/>
            <ac:spMk id="11" creationId="{3CD3B4DA-7E4C-E6F8-A7C7-D22FC4DDA414}"/>
          </ac:spMkLst>
        </pc:spChg>
        <pc:spChg chg="add del mod ord">
          <ac:chgData name="Rafaela Veiga Pillar" userId="1337f190-7aa9-4629-b5f7-a4669bd55ecd" providerId="ADAL" clId="{CF9587DD-E7F1-4429-B989-7800EA0658CB}" dt="2026-04-10T16:19:02.456" v="6766" actId="478"/>
          <ac:spMkLst>
            <pc:docMk/>
            <pc:sldMk cId="3180078004" sldId="441"/>
            <ac:spMk id="12" creationId="{9C582876-51CD-6643-3470-0730F95B4A19}"/>
          </ac:spMkLst>
        </pc:spChg>
        <pc:spChg chg="add del mod ord">
          <ac:chgData name="Rafaela Veiga Pillar" userId="1337f190-7aa9-4629-b5f7-a4669bd55ecd" providerId="ADAL" clId="{CF9587DD-E7F1-4429-B989-7800EA0658CB}" dt="2026-04-10T16:19:03.695" v="6767" actId="478"/>
          <ac:spMkLst>
            <pc:docMk/>
            <pc:sldMk cId="3180078004" sldId="441"/>
            <ac:spMk id="14" creationId="{F989062D-6587-71D5-F3D6-DD5DA44330E1}"/>
          </ac:spMkLst>
        </pc:spChg>
        <pc:spChg chg="add mod">
          <ac:chgData name="Rafaela Veiga Pillar" userId="1337f190-7aa9-4629-b5f7-a4669bd55ecd" providerId="ADAL" clId="{CF9587DD-E7F1-4429-B989-7800EA0658CB}" dt="2026-04-10T17:40:59.091" v="6948" actId="14100"/>
          <ac:spMkLst>
            <pc:docMk/>
            <pc:sldMk cId="3180078004" sldId="441"/>
            <ac:spMk id="15" creationId="{A2A77EDA-CE19-DCE4-CDEF-73F0834FA599}"/>
          </ac:spMkLst>
        </pc:spChg>
        <pc:picChg chg="mod modCrop">
          <ac:chgData name="Rafaela Veiga Pillar" userId="1337f190-7aa9-4629-b5f7-a4669bd55ecd" providerId="ADAL" clId="{CF9587DD-E7F1-4429-B989-7800EA0658CB}" dt="2026-03-16T14:43:51.999" v="5558" actId="1076"/>
          <ac:picMkLst>
            <pc:docMk/>
            <pc:sldMk cId="3180078004" sldId="441"/>
            <ac:picMk id="5" creationId="{D8221578-A254-175D-618B-707D1ABFB3C6}"/>
          </ac:picMkLst>
        </pc:picChg>
        <pc:picChg chg="add mod ord">
          <ac:chgData name="Rafaela Veiga Pillar" userId="1337f190-7aa9-4629-b5f7-a4669bd55ecd" providerId="ADAL" clId="{CF9587DD-E7F1-4429-B989-7800EA0658CB}" dt="2026-04-10T17:41:07.609" v="6949" actId="167"/>
          <ac:picMkLst>
            <pc:docMk/>
            <pc:sldMk cId="3180078004" sldId="441"/>
            <ac:picMk id="6" creationId="{6F112DD2-6DD2-1FA3-DE6D-B62EDCBF1DED}"/>
          </ac:picMkLst>
        </pc:picChg>
        <pc:picChg chg="del mod">
          <ac:chgData name="Rafaela Veiga Pillar" userId="1337f190-7aa9-4629-b5f7-a4669bd55ecd" providerId="ADAL" clId="{CF9587DD-E7F1-4429-B989-7800EA0658CB}" dt="2026-04-10T17:41:09.339" v="6950" actId="478"/>
          <ac:picMkLst>
            <pc:docMk/>
            <pc:sldMk cId="3180078004" sldId="441"/>
            <ac:picMk id="7" creationId="{00000000-0000-0000-0000-000000000000}"/>
          </ac:picMkLst>
        </pc:picChg>
        <pc:picChg chg="add mod ord">
          <ac:chgData name="Rafaela Veiga Pillar" userId="1337f190-7aa9-4629-b5f7-a4669bd55ecd" providerId="ADAL" clId="{CF9587DD-E7F1-4429-B989-7800EA0658CB}" dt="2026-03-16T14:45:08.433" v="5561" actId="167"/>
          <ac:picMkLst>
            <pc:docMk/>
            <pc:sldMk cId="3180078004" sldId="441"/>
            <ac:picMk id="10" creationId="{6ABCFA59-F87A-AB66-81BD-B87F484F0BF2}"/>
          </ac:picMkLst>
        </pc:picChg>
      </pc:sldChg>
      <pc:sldChg chg="addSp delSp modSp mod">
        <pc:chgData name="Rafaela Veiga Pillar" userId="1337f190-7aa9-4629-b5f7-a4669bd55ecd" providerId="ADAL" clId="{CF9587DD-E7F1-4429-B989-7800EA0658CB}" dt="2026-04-10T16:19:49.371" v="6780" actId="478"/>
        <pc:sldMkLst>
          <pc:docMk/>
          <pc:sldMk cId="2189819730" sldId="442"/>
        </pc:sldMkLst>
        <pc:spChg chg="add del mod ord">
          <ac:chgData name="Rafaela Veiga Pillar" userId="1337f190-7aa9-4629-b5f7-a4669bd55ecd" providerId="ADAL" clId="{CF9587DD-E7F1-4429-B989-7800EA0658CB}" dt="2026-04-10T16:19:47.395" v="6779" actId="478"/>
          <ac:spMkLst>
            <pc:docMk/>
            <pc:sldMk cId="2189819730" sldId="442"/>
            <ac:spMk id="2" creationId="{BD55DD72-3CBA-868A-FD1A-5D46CE4328EB}"/>
          </ac:spMkLst>
        </pc:spChg>
        <pc:spChg chg="add del mod ord">
          <ac:chgData name="Rafaela Veiga Pillar" userId="1337f190-7aa9-4629-b5f7-a4669bd55ecd" providerId="ADAL" clId="{CF9587DD-E7F1-4429-B989-7800EA0658CB}" dt="2026-04-10T16:19:49.371" v="6780" actId="478"/>
          <ac:spMkLst>
            <pc:docMk/>
            <pc:sldMk cId="2189819730" sldId="442"/>
            <ac:spMk id="10" creationId="{68357ADB-508B-4D1A-D4CD-E3BD73A4096E}"/>
          </ac:spMkLst>
        </pc:spChg>
        <pc:picChg chg="mod">
          <ac:chgData name="Rafaela Veiga Pillar" userId="1337f190-7aa9-4629-b5f7-a4669bd55ecd" providerId="ADAL" clId="{CF9587DD-E7F1-4429-B989-7800EA0658CB}" dt="2026-03-16T14:55:54.049" v="5756" actId="1076"/>
          <ac:picMkLst>
            <pc:docMk/>
            <pc:sldMk cId="2189819730" sldId="442"/>
            <ac:picMk id="7" creationId="{AB1891C8-D175-FA49-148E-6284D0A3B5D6}"/>
          </ac:picMkLst>
        </pc:picChg>
      </pc:sldChg>
      <pc:sldChg chg="addSp delSp modSp mod">
        <pc:chgData name="Rafaela Veiga Pillar" userId="1337f190-7aa9-4629-b5f7-a4669bd55ecd" providerId="ADAL" clId="{CF9587DD-E7F1-4429-B989-7800EA0658CB}" dt="2026-04-10T16:19:07.721" v="6768" actId="13926"/>
        <pc:sldMkLst>
          <pc:docMk/>
          <pc:sldMk cId="2117676568" sldId="448"/>
        </pc:sldMkLst>
        <pc:spChg chg="mod">
          <ac:chgData name="Rafaela Veiga Pillar" userId="1337f190-7aa9-4629-b5f7-a4669bd55ecd" providerId="ADAL" clId="{CF9587DD-E7F1-4429-B989-7800EA0658CB}" dt="2026-04-10T16:19:07.721" v="6768" actId="13926"/>
          <ac:spMkLst>
            <pc:docMk/>
            <pc:sldMk cId="2117676568" sldId="448"/>
            <ac:spMk id="4" creationId="{00000000-0000-0000-0000-000000000000}"/>
          </ac:spMkLst>
        </pc:spChg>
      </pc:sldChg>
      <pc:sldChg chg="addSp modSp">
        <pc:chgData name="Rafaela Veiga Pillar" userId="1337f190-7aa9-4629-b5f7-a4669bd55ecd" providerId="ADAL" clId="{CF9587DD-E7F1-4429-B989-7800EA0658CB}" dt="2026-04-10T17:45:11.923" v="6951"/>
        <pc:sldMkLst>
          <pc:docMk/>
          <pc:sldMk cId="3139235724" sldId="449"/>
        </pc:sldMkLst>
        <pc:spChg chg="add mod">
          <ac:chgData name="Rafaela Veiga Pillar" userId="1337f190-7aa9-4629-b5f7-a4669bd55ecd" providerId="ADAL" clId="{CF9587DD-E7F1-4429-B989-7800EA0658CB}" dt="2026-04-10T17:45:11.923" v="6951"/>
          <ac:spMkLst>
            <pc:docMk/>
            <pc:sldMk cId="3139235724" sldId="449"/>
            <ac:spMk id="2" creationId="{86520525-69A5-FCC5-DF25-E54BE4A95C36}"/>
          </ac:spMkLst>
        </pc:spChg>
        <pc:spChg chg="add mod">
          <ac:chgData name="Rafaela Veiga Pillar" userId="1337f190-7aa9-4629-b5f7-a4669bd55ecd" providerId="ADAL" clId="{CF9587DD-E7F1-4429-B989-7800EA0658CB}" dt="2026-04-10T17:45:11.923" v="6951"/>
          <ac:spMkLst>
            <pc:docMk/>
            <pc:sldMk cId="3139235724" sldId="449"/>
            <ac:spMk id="6" creationId="{3437A406-55AC-998C-F89D-6D3B48107AE2}"/>
          </ac:spMkLst>
        </pc:spChg>
      </pc:sldChg>
      <pc:sldChg chg="addSp delSp modSp mod">
        <pc:chgData name="Rafaela Veiga Pillar" userId="1337f190-7aa9-4629-b5f7-a4669bd55ecd" providerId="ADAL" clId="{CF9587DD-E7F1-4429-B989-7800EA0658CB}" dt="2026-04-10T16:18:48.521" v="6762" actId="478"/>
        <pc:sldMkLst>
          <pc:docMk/>
          <pc:sldMk cId="1946828854" sldId="451"/>
        </pc:sldMkLst>
        <pc:spChg chg="add del mod ord">
          <ac:chgData name="Rafaela Veiga Pillar" userId="1337f190-7aa9-4629-b5f7-a4669bd55ecd" providerId="ADAL" clId="{CF9587DD-E7F1-4429-B989-7800EA0658CB}" dt="2026-04-10T16:18:48.521" v="6762" actId="478"/>
          <ac:spMkLst>
            <pc:docMk/>
            <pc:sldMk cId="1946828854" sldId="451"/>
            <ac:spMk id="6" creationId="{916B086C-3140-27BC-9F36-1A8D650BF790}"/>
          </ac:spMkLst>
        </pc:spChg>
        <pc:spChg chg="add mod">
          <ac:chgData name="Rafaela Veiga Pillar" userId="1337f190-7aa9-4629-b5f7-a4669bd55ecd" providerId="ADAL" clId="{CF9587DD-E7F1-4429-B989-7800EA0658CB}" dt="2026-03-16T14:40:15.748" v="5542" actId="14100"/>
          <ac:spMkLst>
            <pc:docMk/>
            <pc:sldMk cId="1946828854" sldId="451"/>
            <ac:spMk id="12" creationId="{4839DCF1-C3DD-A5D8-D2CF-F081DDDA8B25}"/>
          </ac:spMkLst>
        </pc:spChg>
        <pc:picChg chg="add mod ord">
          <ac:chgData name="Rafaela Veiga Pillar" userId="1337f190-7aa9-4629-b5f7-a4669bd55ecd" providerId="ADAL" clId="{CF9587DD-E7F1-4429-B989-7800EA0658CB}" dt="2026-03-16T14:40:04.123" v="5540" actId="167"/>
          <ac:picMkLst>
            <pc:docMk/>
            <pc:sldMk cId="1946828854" sldId="451"/>
            <ac:picMk id="2" creationId="{E540881E-AD25-8765-5E84-B24265B6E8F9}"/>
          </ac:picMkLst>
        </pc:picChg>
        <pc:picChg chg="mod">
          <ac:chgData name="Rafaela Veiga Pillar" userId="1337f190-7aa9-4629-b5f7-a4669bd55ecd" providerId="ADAL" clId="{CF9587DD-E7F1-4429-B989-7800EA0658CB}" dt="2026-03-16T14:39:52.811" v="5533" actId="1076"/>
          <ac:picMkLst>
            <pc:docMk/>
            <pc:sldMk cId="1946828854" sldId="451"/>
            <ac:picMk id="5" creationId="{7ED78699-ABD0-1DD7-78A5-F6B709312B92}"/>
          </ac:picMkLst>
        </pc:picChg>
      </pc:sldChg>
      <pc:sldChg chg="addSp delSp modSp mod">
        <pc:chgData name="Rafaela Veiga Pillar" userId="1337f190-7aa9-4629-b5f7-a4669bd55ecd" providerId="ADAL" clId="{CF9587DD-E7F1-4429-B989-7800EA0658CB}" dt="2026-04-10T17:39:07.831" v="6939" actId="13926"/>
        <pc:sldMkLst>
          <pc:docMk/>
          <pc:sldMk cId="3775964330" sldId="452"/>
        </pc:sldMkLst>
        <pc:spChg chg="mod">
          <ac:chgData name="Rafaela Veiga Pillar" userId="1337f190-7aa9-4629-b5f7-a4669bd55ecd" providerId="ADAL" clId="{CF9587DD-E7F1-4429-B989-7800EA0658CB}" dt="2026-04-10T17:39:07.831" v="6939" actId="13926"/>
          <ac:spMkLst>
            <pc:docMk/>
            <pc:sldMk cId="3775964330" sldId="452"/>
            <ac:spMk id="4" creationId="{00000000-0000-0000-0000-000000000000}"/>
          </ac:spMkLst>
        </pc:spChg>
        <pc:spChg chg="add mod">
          <ac:chgData name="Rafaela Veiga Pillar" userId="1337f190-7aa9-4629-b5f7-a4669bd55ecd" providerId="ADAL" clId="{CF9587DD-E7F1-4429-B989-7800EA0658CB}" dt="2026-04-10T17:38:04.872" v="6914" actId="1035"/>
          <ac:spMkLst>
            <pc:docMk/>
            <pc:sldMk cId="3775964330" sldId="452"/>
            <ac:spMk id="7" creationId="{020BBD4B-A01B-B620-FDE5-C36569757D04}"/>
          </ac:spMkLst>
        </pc:spChg>
        <pc:spChg chg="add mod">
          <ac:chgData name="Rafaela Veiga Pillar" userId="1337f190-7aa9-4629-b5f7-a4669bd55ecd" providerId="ADAL" clId="{CF9587DD-E7F1-4429-B989-7800EA0658CB}" dt="2026-04-10T17:38:45.851" v="6935" actId="14100"/>
          <ac:spMkLst>
            <pc:docMk/>
            <pc:sldMk cId="3775964330" sldId="452"/>
            <ac:spMk id="8" creationId="{6A7943AB-4206-B339-6629-427EAF5F1665}"/>
          </ac:spMkLst>
        </pc:spChg>
        <pc:picChg chg="add mod ord">
          <ac:chgData name="Rafaela Veiga Pillar" userId="1337f190-7aa9-4629-b5f7-a4669bd55ecd" providerId="ADAL" clId="{CF9587DD-E7F1-4429-B989-7800EA0658CB}" dt="2026-04-10T17:38:54.192" v="6936" actId="167"/>
          <ac:picMkLst>
            <pc:docMk/>
            <pc:sldMk cId="3775964330" sldId="452"/>
            <ac:picMk id="6" creationId="{7A23B851-357E-A000-3277-49BF9C233653}"/>
          </ac:picMkLst>
        </pc:picChg>
        <pc:picChg chg="del mod">
          <ac:chgData name="Rafaela Veiga Pillar" userId="1337f190-7aa9-4629-b5f7-a4669bd55ecd" providerId="ADAL" clId="{CF9587DD-E7F1-4429-B989-7800EA0658CB}" dt="2026-04-10T17:39:01.055" v="6938" actId="478"/>
          <ac:picMkLst>
            <pc:docMk/>
            <pc:sldMk cId="3775964330" sldId="452"/>
            <ac:picMk id="12" creationId="{00000000-0000-0000-0000-000000000000}"/>
          </ac:picMkLst>
        </pc:picChg>
      </pc:sldChg>
      <pc:sldChg chg="addSp delSp modSp mod modClrScheme chgLayout">
        <pc:chgData name="Rafaela Veiga Pillar" userId="1337f190-7aa9-4629-b5f7-a4669bd55ecd" providerId="ADAL" clId="{CF9587DD-E7F1-4429-B989-7800EA0658CB}" dt="2026-04-10T16:20:01.544" v="6782" actId="478"/>
        <pc:sldMkLst>
          <pc:docMk/>
          <pc:sldMk cId="2988792801" sldId="456"/>
        </pc:sldMkLst>
        <pc:spChg chg="add del mod ord">
          <ac:chgData name="Rafaela Veiga Pillar" userId="1337f190-7aa9-4629-b5f7-a4669bd55ecd" providerId="ADAL" clId="{CF9587DD-E7F1-4429-B989-7800EA0658CB}" dt="2026-04-10T16:20:01.544" v="6782" actId="478"/>
          <ac:spMkLst>
            <pc:docMk/>
            <pc:sldMk cId="2988792801" sldId="456"/>
            <ac:spMk id="2" creationId="{C46B623F-2EA2-0352-31BE-45062673E845}"/>
          </ac:spMkLst>
        </pc:spChg>
        <pc:picChg chg="add mod ord">
          <ac:chgData name="Rafaela Veiga Pillar" userId="1337f190-7aa9-4629-b5f7-a4669bd55ecd" providerId="ADAL" clId="{CF9587DD-E7F1-4429-B989-7800EA0658CB}" dt="2026-04-01T18:58:42.415" v="6491" actId="1076"/>
          <ac:picMkLst>
            <pc:docMk/>
            <pc:sldMk cId="2988792801" sldId="456"/>
            <ac:picMk id="8" creationId="{BB27AE31-82F9-602C-65F7-F20426810D12}"/>
          </ac:picMkLst>
        </pc:picChg>
      </pc:sldChg>
      <pc:sldChg chg="addSp delSp modSp mod">
        <pc:chgData name="Rafaela Veiga Pillar" userId="1337f190-7aa9-4629-b5f7-a4669bd55ecd" providerId="ADAL" clId="{CF9587DD-E7F1-4429-B989-7800EA0658CB}" dt="2026-04-10T16:17:18.497" v="6748" actId="13926"/>
        <pc:sldMkLst>
          <pc:docMk/>
          <pc:sldMk cId="4105499626" sldId="458"/>
        </pc:sldMkLst>
        <pc:graphicFrameChg chg="mod modGraphic">
          <ac:chgData name="Rafaela Veiga Pillar" userId="1337f190-7aa9-4629-b5f7-a4669bd55ecd" providerId="ADAL" clId="{CF9587DD-E7F1-4429-B989-7800EA0658CB}" dt="2026-04-10T16:17:18.497" v="6748" actId="13926"/>
          <ac:graphicFrameMkLst>
            <pc:docMk/>
            <pc:sldMk cId="4105499626" sldId="458"/>
            <ac:graphicFrameMk id="5" creationId="{00000000-0000-0000-0000-000000000000}"/>
          </ac:graphicFrameMkLst>
        </pc:graphicFrameChg>
      </pc:sldChg>
      <pc:sldChg chg="addSp delSp modSp mod">
        <pc:chgData name="Rafaela Veiga Pillar" userId="1337f190-7aa9-4629-b5f7-a4669bd55ecd" providerId="ADAL" clId="{CF9587DD-E7F1-4429-B989-7800EA0658CB}" dt="2026-04-10T16:19:12.390" v="6770" actId="478"/>
        <pc:sldMkLst>
          <pc:docMk/>
          <pc:sldMk cId="2779633460" sldId="461"/>
        </pc:sldMkLst>
        <pc:spChg chg="add del mod ord">
          <ac:chgData name="Rafaela Veiga Pillar" userId="1337f190-7aa9-4629-b5f7-a4669bd55ecd" providerId="ADAL" clId="{CF9587DD-E7F1-4429-B989-7800EA0658CB}" dt="2026-04-10T16:19:12.390" v="6770" actId="478"/>
          <ac:spMkLst>
            <pc:docMk/>
            <pc:sldMk cId="2779633460" sldId="461"/>
            <ac:spMk id="2" creationId="{E19D009C-5E0F-1A45-087E-509A594F700C}"/>
          </ac:spMkLst>
        </pc:spChg>
        <pc:spChg chg="mod">
          <ac:chgData name="Rafaela Veiga Pillar" userId="1337f190-7aa9-4629-b5f7-a4669bd55ecd" providerId="ADAL" clId="{CF9587DD-E7F1-4429-B989-7800EA0658CB}" dt="2026-04-10T16:19:10.893" v="6769" actId="13926"/>
          <ac:spMkLst>
            <pc:docMk/>
            <pc:sldMk cId="2779633460" sldId="461"/>
            <ac:spMk id="4" creationId="{00000000-0000-0000-0000-000000000000}"/>
          </ac:spMkLst>
        </pc:spChg>
        <pc:spChg chg="mod">
          <ac:chgData name="Rafaela Veiga Pillar" userId="1337f190-7aa9-4629-b5f7-a4669bd55ecd" providerId="ADAL" clId="{CF9587DD-E7F1-4429-B989-7800EA0658CB}" dt="2026-03-16T14:48:07.574" v="5614" actId="1038"/>
          <ac:spMkLst>
            <pc:docMk/>
            <pc:sldMk cId="2779633460" sldId="461"/>
            <ac:spMk id="10" creationId="{ACABCF81-4E55-4822-8F73-B77A69063FD8}"/>
          </ac:spMkLst>
        </pc:spChg>
        <pc:spChg chg="mod">
          <ac:chgData name="Rafaela Veiga Pillar" userId="1337f190-7aa9-4629-b5f7-a4669bd55ecd" providerId="ADAL" clId="{CF9587DD-E7F1-4429-B989-7800EA0658CB}" dt="2026-03-16T14:48:07.574" v="5614" actId="1038"/>
          <ac:spMkLst>
            <pc:docMk/>
            <pc:sldMk cId="2779633460" sldId="461"/>
            <ac:spMk id="18" creationId="{00000000-0000-0000-0000-000000000000}"/>
          </ac:spMkLst>
        </pc:spChg>
        <pc:spChg chg="mod">
          <ac:chgData name="Rafaela Veiga Pillar" userId="1337f190-7aa9-4629-b5f7-a4669bd55ecd" providerId="ADAL" clId="{CF9587DD-E7F1-4429-B989-7800EA0658CB}" dt="2026-03-16T14:48:07.574" v="5614" actId="1038"/>
          <ac:spMkLst>
            <pc:docMk/>
            <pc:sldMk cId="2779633460" sldId="461"/>
            <ac:spMk id="19" creationId="{00000000-0000-0000-0000-000000000000}"/>
          </ac:spMkLst>
        </pc:spChg>
        <pc:picChg chg="mod">
          <ac:chgData name="Rafaela Veiga Pillar" userId="1337f190-7aa9-4629-b5f7-a4669bd55ecd" providerId="ADAL" clId="{CF9587DD-E7F1-4429-B989-7800EA0658CB}" dt="2026-03-16T14:48:07.574" v="5614" actId="1038"/>
          <ac:picMkLst>
            <pc:docMk/>
            <pc:sldMk cId="2779633460" sldId="461"/>
            <ac:picMk id="8" creationId="{6C60779A-4548-EE55-3AA8-E4D36B68341B}"/>
          </ac:picMkLst>
        </pc:picChg>
        <pc:picChg chg="mod modCrop">
          <ac:chgData name="Rafaela Veiga Pillar" userId="1337f190-7aa9-4629-b5f7-a4669bd55ecd" providerId="ADAL" clId="{CF9587DD-E7F1-4429-B989-7800EA0658CB}" dt="2026-03-16T14:48:17.862" v="5617" actId="1076"/>
          <ac:picMkLst>
            <pc:docMk/>
            <pc:sldMk cId="2779633460" sldId="461"/>
            <ac:picMk id="17" creationId="{317CA647-32D3-3500-21B0-527E3EBD0142}"/>
          </ac:picMkLst>
        </pc:picChg>
        <pc:picChg chg="mod">
          <ac:chgData name="Rafaela Veiga Pillar" userId="1337f190-7aa9-4629-b5f7-a4669bd55ecd" providerId="ADAL" clId="{CF9587DD-E7F1-4429-B989-7800EA0658CB}" dt="2026-03-16T14:48:07.574" v="5614" actId="1038"/>
          <ac:picMkLst>
            <pc:docMk/>
            <pc:sldMk cId="2779633460" sldId="461"/>
            <ac:picMk id="20" creationId="{562097C2-9DC6-4255-7018-8C6443768CB9}"/>
          </ac:picMkLst>
        </pc:picChg>
      </pc:sldChg>
      <pc:sldChg chg="modSp mod">
        <pc:chgData name="Rafaela Veiga Pillar" userId="1337f190-7aa9-4629-b5f7-a4669bd55ecd" providerId="ADAL" clId="{CF9587DD-E7F1-4429-B989-7800EA0658CB}" dt="2026-04-10T16:19:44.427" v="6778" actId="13926"/>
        <pc:sldMkLst>
          <pc:docMk/>
          <pc:sldMk cId="2887373445" sldId="462"/>
        </pc:sldMkLst>
        <pc:spChg chg="mod">
          <ac:chgData name="Rafaela Veiga Pillar" userId="1337f190-7aa9-4629-b5f7-a4669bd55ecd" providerId="ADAL" clId="{CF9587DD-E7F1-4429-B989-7800EA0658CB}" dt="2026-04-10T16:19:44.427" v="6778" actId="13926"/>
          <ac:spMkLst>
            <pc:docMk/>
            <pc:sldMk cId="2887373445" sldId="462"/>
            <ac:spMk id="6" creationId="{3D5595E5-F1DB-CF3F-7B81-9C6BA9D64556}"/>
          </ac:spMkLst>
        </pc:spChg>
      </pc:sldChg>
      <pc:sldChg chg="del">
        <pc:chgData name="Rafaela Veiga Pillar" userId="1337f190-7aa9-4629-b5f7-a4669bd55ecd" providerId="ADAL" clId="{CF9587DD-E7F1-4429-B989-7800EA0658CB}" dt="2026-04-10T14:02:50.526" v="6539" actId="47"/>
        <pc:sldMkLst>
          <pc:docMk/>
          <pc:sldMk cId="1782365245" sldId="464"/>
        </pc:sldMkLst>
      </pc:sldChg>
      <pc:sldChg chg="addSp delSp modSp mod">
        <pc:chgData name="Rafaela Veiga Pillar" userId="1337f190-7aa9-4629-b5f7-a4669bd55ecd" providerId="ADAL" clId="{CF9587DD-E7F1-4429-B989-7800EA0658CB}" dt="2026-04-10T16:20:12.684" v="6785" actId="478"/>
        <pc:sldMkLst>
          <pc:docMk/>
          <pc:sldMk cId="941873013" sldId="466"/>
        </pc:sldMkLst>
        <pc:spChg chg="add del mod">
          <ac:chgData name="Rafaela Veiga Pillar" userId="1337f190-7aa9-4629-b5f7-a4669bd55ecd" providerId="ADAL" clId="{CF9587DD-E7F1-4429-B989-7800EA0658CB}" dt="2026-04-10T16:20:12.684" v="6785" actId="478"/>
          <ac:spMkLst>
            <pc:docMk/>
            <pc:sldMk cId="941873013" sldId="466"/>
            <ac:spMk id="2" creationId="{CA5FE566-DE13-B6AC-8C96-45D8045B5A4A}"/>
          </ac:spMkLst>
        </pc:spChg>
        <pc:spChg chg="mod">
          <ac:chgData name="Rafaela Veiga Pillar" userId="1337f190-7aa9-4629-b5f7-a4669bd55ecd" providerId="ADAL" clId="{CF9587DD-E7F1-4429-B989-7800EA0658CB}" dt="2026-04-10T16:20:06.988" v="6783" actId="13926"/>
          <ac:spMkLst>
            <pc:docMk/>
            <pc:sldMk cId="941873013" sldId="466"/>
            <ac:spMk id="8" creationId="{938EBFEC-F3F2-C283-2077-E8657612A11B}"/>
          </ac:spMkLst>
        </pc:spChg>
        <pc:spChg chg="mod">
          <ac:chgData name="Rafaela Veiga Pillar" userId="1337f190-7aa9-4629-b5f7-a4669bd55ecd" providerId="ADAL" clId="{CF9587DD-E7F1-4429-B989-7800EA0658CB}" dt="2026-04-10T16:20:09.860" v="6784" actId="13926"/>
          <ac:spMkLst>
            <pc:docMk/>
            <pc:sldMk cId="941873013" sldId="466"/>
            <ac:spMk id="11" creationId="{ACABCF81-4E55-4822-8F73-B77A69063FD8}"/>
          </ac:spMkLst>
        </pc:spChg>
        <pc:spChg chg="add mod">
          <ac:chgData name="Rafaela Veiga Pillar" userId="1337f190-7aa9-4629-b5f7-a4669bd55ecd" providerId="ADAL" clId="{CF9587DD-E7F1-4429-B989-7800EA0658CB}" dt="2026-04-01T19:00:25.451" v="6515" actId="14100"/>
          <ac:spMkLst>
            <pc:docMk/>
            <pc:sldMk cId="941873013" sldId="466"/>
            <ac:spMk id="14" creationId="{E84DE1E7-39AB-FAF5-A1A4-215B7015D8DA}"/>
          </ac:spMkLst>
        </pc:spChg>
        <pc:picChg chg="add mod">
          <ac:chgData name="Rafaela Veiga Pillar" userId="1337f190-7aa9-4629-b5f7-a4669bd55ecd" providerId="ADAL" clId="{CF9587DD-E7F1-4429-B989-7800EA0658CB}" dt="2026-04-01T19:00:03.807" v="6506" actId="1076"/>
          <ac:picMkLst>
            <pc:docMk/>
            <pc:sldMk cId="941873013" sldId="466"/>
            <ac:picMk id="5" creationId="{A684867C-1832-CDBF-FB6A-13914C6230EC}"/>
          </ac:picMkLst>
        </pc:picChg>
      </pc:sldChg>
      <pc:sldChg chg="ord">
        <pc:chgData name="Rafaela Veiga Pillar" userId="1337f190-7aa9-4629-b5f7-a4669bd55ecd" providerId="ADAL" clId="{CF9587DD-E7F1-4429-B989-7800EA0658CB}" dt="2026-04-10T14:16:34.870" v="6640"/>
        <pc:sldMkLst>
          <pc:docMk/>
          <pc:sldMk cId="3468252217" sldId="468"/>
        </pc:sldMkLst>
      </pc:sldChg>
      <pc:sldChg chg="addSp delSp modSp mod">
        <pc:chgData name="Rafaela Veiga Pillar" userId="1337f190-7aa9-4629-b5f7-a4669bd55ecd" providerId="ADAL" clId="{CF9587DD-E7F1-4429-B989-7800EA0658CB}" dt="2026-04-10T16:19:37.900" v="6777" actId="478"/>
        <pc:sldMkLst>
          <pc:docMk/>
          <pc:sldMk cId="2266654048" sldId="478"/>
        </pc:sldMkLst>
        <pc:spChg chg="add del mod ord">
          <ac:chgData name="Rafaela Veiga Pillar" userId="1337f190-7aa9-4629-b5f7-a4669bd55ecd" providerId="ADAL" clId="{CF9587DD-E7F1-4429-B989-7800EA0658CB}" dt="2026-04-10T16:19:37.900" v="6777" actId="478"/>
          <ac:spMkLst>
            <pc:docMk/>
            <pc:sldMk cId="2266654048" sldId="478"/>
            <ac:spMk id="6" creationId="{8CE10774-3E9D-FFC4-F66B-AABCC3EEC7BD}"/>
          </ac:spMkLst>
        </pc:spChg>
        <pc:spChg chg="mod">
          <ac:chgData name="Rafaela Veiga Pillar" userId="1337f190-7aa9-4629-b5f7-a4669bd55ecd" providerId="ADAL" clId="{CF9587DD-E7F1-4429-B989-7800EA0658CB}" dt="2026-03-16T14:53:55.499" v="5746" actId="14100"/>
          <ac:spMkLst>
            <pc:docMk/>
            <pc:sldMk cId="2266654048" sldId="478"/>
            <ac:spMk id="9" creationId="{604D34C3-93FA-0E4C-0213-AA2F2E2FB4D3}"/>
          </ac:spMkLst>
        </pc:spChg>
        <pc:picChg chg="add mod">
          <ac:chgData name="Rafaela Veiga Pillar" userId="1337f190-7aa9-4629-b5f7-a4669bd55ecd" providerId="ADAL" clId="{CF9587DD-E7F1-4429-B989-7800EA0658CB}" dt="2026-03-16T14:54:01.121" v="5747" actId="1076"/>
          <ac:picMkLst>
            <pc:docMk/>
            <pc:sldMk cId="2266654048" sldId="478"/>
            <ac:picMk id="2" creationId="{753384F4-DA59-DBAF-32CD-0556F2D597E9}"/>
          </ac:picMkLst>
        </pc:picChg>
        <pc:picChg chg="mod">
          <ac:chgData name="Rafaela Veiga Pillar" userId="1337f190-7aa9-4629-b5f7-a4669bd55ecd" providerId="ADAL" clId="{CF9587DD-E7F1-4429-B989-7800EA0658CB}" dt="2026-03-16T14:53:39.260" v="5742" actId="1038"/>
          <ac:picMkLst>
            <pc:docMk/>
            <pc:sldMk cId="2266654048" sldId="478"/>
            <ac:picMk id="11" creationId="{83255063-3444-2C4C-5D15-DF58B2EBC530}"/>
          </ac:picMkLst>
        </pc:picChg>
      </pc:sldChg>
      <pc:sldChg chg="del">
        <pc:chgData name="Rafaela Veiga Pillar" userId="1337f190-7aa9-4629-b5f7-a4669bd55ecd" providerId="ADAL" clId="{CF9587DD-E7F1-4429-B989-7800EA0658CB}" dt="2026-04-10T14:11:29.436" v="6607" actId="47"/>
        <pc:sldMkLst>
          <pc:docMk/>
          <pc:sldMk cId="873499929" sldId="482"/>
        </pc:sldMkLst>
      </pc:sldChg>
      <pc:sldChg chg="addSp delSp modSp mod">
        <pc:chgData name="Rafaela Veiga Pillar" userId="1337f190-7aa9-4629-b5f7-a4669bd55ecd" providerId="ADAL" clId="{CF9587DD-E7F1-4429-B989-7800EA0658CB}" dt="2026-03-16T14:54:18.410" v="5748" actId="478"/>
        <pc:sldMkLst>
          <pc:docMk/>
          <pc:sldMk cId="1914731720" sldId="486"/>
        </pc:sldMkLst>
      </pc:sldChg>
      <pc:sldChg chg="addSp delSp modSp mod">
        <pc:chgData name="Rafaela Veiga Pillar" userId="1337f190-7aa9-4629-b5f7-a4669bd55ecd" providerId="ADAL" clId="{CF9587DD-E7F1-4429-B989-7800EA0658CB}" dt="2026-04-10T16:19:56.932" v="6781" actId="478"/>
        <pc:sldMkLst>
          <pc:docMk/>
          <pc:sldMk cId="3318223540" sldId="487"/>
        </pc:sldMkLst>
        <pc:spChg chg="add del mod ord">
          <ac:chgData name="Rafaela Veiga Pillar" userId="1337f190-7aa9-4629-b5f7-a4669bd55ecd" providerId="ADAL" clId="{CF9587DD-E7F1-4429-B989-7800EA0658CB}" dt="2026-04-10T16:19:56.932" v="6781" actId="478"/>
          <ac:spMkLst>
            <pc:docMk/>
            <pc:sldMk cId="3318223540" sldId="487"/>
            <ac:spMk id="2" creationId="{56C9CA9F-6B45-777E-AA8E-D96274A843D1}"/>
          </ac:spMkLst>
        </pc:spChg>
        <pc:spChg chg="mod">
          <ac:chgData name="Rafaela Veiga Pillar" userId="1337f190-7aa9-4629-b5f7-a4669bd55ecd" providerId="ADAL" clId="{CF9587DD-E7F1-4429-B989-7800EA0658CB}" dt="2026-03-16T14:57:24.201" v="5767" actId="948"/>
          <ac:spMkLst>
            <pc:docMk/>
            <pc:sldMk cId="3318223540" sldId="487"/>
            <ac:spMk id="9" creationId="{E9FE6C51-26F2-524E-84D0-157708E3B1EC}"/>
          </ac:spMkLst>
        </pc:spChg>
        <pc:picChg chg="mod modCrop">
          <ac:chgData name="Rafaela Veiga Pillar" userId="1337f190-7aa9-4629-b5f7-a4669bd55ecd" providerId="ADAL" clId="{CF9587DD-E7F1-4429-B989-7800EA0658CB}" dt="2026-03-16T14:57:40.255" v="5770" actId="1076"/>
          <ac:picMkLst>
            <pc:docMk/>
            <pc:sldMk cId="3318223540" sldId="487"/>
            <ac:picMk id="11" creationId="{4EE7E9E3-0564-2D3A-F0F3-08358D5E8A48}"/>
          </ac:picMkLst>
        </pc:picChg>
      </pc:sldChg>
      <pc:sldChg chg="del">
        <pc:chgData name="Rafaela Veiga Pillar" userId="1337f190-7aa9-4629-b5f7-a4669bd55ecd" providerId="ADAL" clId="{CF9587DD-E7F1-4429-B989-7800EA0658CB}" dt="2026-04-10T14:03:58.216" v="6543" actId="47"/>
        <pc:sldMkLst>
          <pc:docMk/>
          <pc:sldMk cId="3638165881" sldId="492"/>
        </pc:sldMkLst>
      </pc:sldChg>
      <pc:sldChg chg="modSp mod">
        <pc:chgData name="Rafaela Veiga Pillar" userId="1337f190-7aa9-4629-b5f7-a4669bd55ecd" providerId="ADAL" clId="{CF9587DD-E7F1-4429-B989-7800EA0658CB}" dt="2026-04-10T16:18:22.471" v="6755" actId="13926"/>
        <pc:sldMkLst>
          <pc:docMk/>
          <pc:sldMk cId="3370800835" sldId="493"/>
        </pc:sldMkLst>
        <pc:spChg chg="mod">
          <ac:chgData name="Rafaela Veiga Pillar" userId="1337f190-7aa9-4629-b5f7-a4669bd55ecd" providerId="ADAL" clId="{CF9587DD-E7F1-4429-B989-7800EA0658CB}" dt="2026-04-10T16:18:22.471" v="6755" actId="13926"/>
          <ac:spMkLst>
            <pc:docMk/>
            <pc:sldMk cId="3370800835" sldId="493"/>
            <ac:spMk id="4" creationId="{EC5CFD16-EEF6-4E44-E0AF-6C3E80EDA5D7}"/>
          </ac:spMkLst>
        </pc:spChg>
      </pc:sldChg>
      <pc:sldChg chg="del">
        <pc:chgData name="Rafaela Veiga Pillar" userId="1337f190-7aa9-4629-b5f7-a4669bd55ecd" providerId="ADAL" clId="{CF9587DD-E7F1-4429-B989-7800EA0658CB}" dt="2026-04-10T14:04:05.189" v="6544" actId="47"/>
        <pc:sldMkLst>
          <pc:docMk/>
          <pc:sldMk cId="3987101772" sldId="494"/>
        </pc:sldMkLst>
      </pc:sldChg>
      <pc:sldChg chg="addSp delSp modSp add mod ord">
        <pc:chgData name="Rafaela Veiga Pillar" userId="1337f190-7aa9-4629-b5f7-a4669bd55ecd" providerId="ADAL" clId="{CF9587DD-E7F1-4429-B989-7800EA0658CB}" dt="2026-04-10T16:20:37.918" v="6792" actId="13926"/>
        <pc:sldMkLst>
          <pc:docMk/>
          <pc:sldMk cId="3653395721" sldId="495"/>
        </pc:sldMkLst>
        <pc:spChg chg="mod">
          <ac:chgData name="Rafaela Veiga Pillar" userId="1337f190-7aa9-4629-b5f7-a4669bd55ecd" providerId="ADAL" clId="{CF9587DD-E7F1-4429-B989-7800EA0658CB}" dt="2026-04-10T16:20:37.918" v="6792" actId="13926"/>
          <ac:spMkLst>
            <pc:docMk/>
            <pc:sldMk cId="3653395721" sldId="495"/>
            <ac:spMk id="4" creationId="{D3A7507D-9FDA-3E96-E886-183161693C3D}"/>
          </ac:spMkLst>
        </pc:spChg>
        <pc:spChg chg="mod">
          <ac:chgData name="Rafaela Veiga Pillar" userId="1337f190-7aa9-4629-b5f7-a4669bd55ecd" providerId="ADAL" clId="{CF9587DD-E7F1-4429-B989-7800EA0658CB}" dt="2026-03-16T18:53:07.499" v="6481" actId="20577"/>
          <ac:spMkLst>
            <pc:docMk/>
            <pc:sldMk cId="3653395721" sldId="495"/>
            <ac:spMk id="9" creationId="{E4CC5EC1-B266-DB8C-C7E7-0AA26AC3C27F}"/>
          </ac:spMkLst>
        </pc:spChg>
      </pc:sldChg>
      <pc:sldChg chg="del">
        <pc:chgData name="Rafaela Veiga Pillar" userId="1337f190-7aa9-4629-b5f7-a4669bd55ecd" providerId="ADAL" clId="{CF9587DD-E7F1-4429-B989-7800EA0658CB}" dt="2026-04-10T14:03:19.308" v="6541" actId="47"/>
        <pc:sldMkLst>
          <pc:docMk/>
          <pc:sldMk cId="2500958152" sldId="496"/>
        </pc:sldMkLst>
      </pc:sldChg>
      <pc:sldChg chg="del">
        <pc:chgData name="Rafaela Veiga Pillar" userId="1337f190-7aa9-4629-b5f7-a4669bd55ecd" providerId="ADAL" clId="{CF9587DD-E7F1-4429-B989-7800EA0658CB}" dt="2026-04-10T14:03:33.445" v="6542" actId="47"/>
        <pc:sldMkLst>
          <pc:docMk/>
          <pc:sldMk cId="2690815367" sldId="497"/>
        </pc:sldMkLst>
      </pc:sldChg>
      <pc:sldChg chg="modSp mod">
        <pc:chgData name="Rafaela Veiga Pillar" userId="1337f190-7aa9-4629-b5f7-a4669bd55ecd" providerId="ADAL" clId="{CF9587DD-E7F1-4429-B989-7800EA0658CB}" dt="2026-04-10T16:17:55.168" v="6752" actId="13926"/>
        <pc:sldMkLst>
          <pc:docMk/>
          <pc:sldMk cId="1708301229" sldId="498"/>
        </pc:sldMkLst>
        <pc:spChg chg="mod">
          <ac:chgData name="Rafaela Veiga Pillar" userId="1337f190-7aa9-4629-b5f7-a4669bd55ecd" providerId="ADAL" clId="{CF9587DD-E7F1-4429-B989-7800EA0658CB}" dt="2026-04-10T16:17:55.168" v="6752" actId="13926"/>
          <ac:spMkLst>
            <pc:docMk/>
            <pc:sldMk cId="1708301229" sldId="498"/>
            <ac:spMk id="3" creationId="{2ABED624-B2D2-C5C4-4694-84DB2A3094E3}"/>
          </ac:spMkLst>
        </pc:spChg>
      </pc:sldChg>
      <pc:sldChg chg="modSp mod">
        <pc:chgData name="Rafaela Veiga Pillar" userId="1337f190-7aa9-4629-b5f7-a4669bd55ecd" providerId="ADAL" clId="{CF9587DD-E7F1-4429-B989-7800EA0658CB}" dt="2026-04-10T16:20:44.273" v="6793" actId="13926"/>
        <pc:sldMkLst>
          <pc:docMk/>
          <pc:sldMk cId="2619918780" sldId="499"/>
        </pc:sldMkLst>
        <pc:spChg chg="mod">
          <ac:chgData name="Rafaela Veiga Pillar" userId="1337f190-7aa9-4629-b5f7-a4669bd55ecd" providerId="ADAL" clId="{CF9587DD-E7F1-4429-B989-7800EA0658CB}" dt="2026-04-10T16:20:44.273" v="6793" actId="13926"/>
          <ac:spMkLst>
            <pc:docMk/>
            <pc:sldMk cId="2619918780" sldId="499"/>
            <ac:spMk id="3" creationId="{7F1995DA-9D9E-3305-7705-9DD19965EA1F}"/>
          </ac:spMkLst>
        </pc:spChg>
      </pc:sldChg>
      <pc:sldChg chg="modSp add mod">
        <pc:chgData name="Rafaela Veiga Pillar" userId="1337f190-7aa9-4629-b5f7-a4669bd55ecd" providerId="ADAL" clId="{CF9587DD-E7F1-4429-B989-7800EA0658CB}" dt="2026-03-11T18:37:22.185" v="4917" actId="20577"/>
        <pc:sldMkLst>
          <pc:docMk/>
          <pc:sldMk cId="1031234541" sldId="500"/>
        </pc:sldMkLst>
        <pc:spChg chg="mod">
          <ac:chgData name="Rafaela Veiga Pillar" userId="1337f190-7aa9-4629-b5f7-a4669bd55ecd" providerId="ADAL" clId="{CF9587DD-E7F1-4429-B989-7800EA0658CB}" dt="2026-03-11T18:37:22.185" v="4917" actId="20577"/>
          <ac:spMkLst>
            <pc:docMk/>
            <pc:sldMk cId="1031234541" sldId="500"/>
            <ac:spMk id="4" creationId="{9F623B54-8BBE-D0E6-68E1-EAEC5D5BD19C}"/>
          </ac:spMkLst>
        </pc:spChg>
      </pc:sldChg>
      <pc:sldChg chg="modSp add del mod">
        <pc:chgData name="Rafaela Veiga Pillar" userId="1337f190-7aa9-4629-b5f7-a4669bd55ecd" providerId="ADAL" clId="{CF9587DD-E7F1-4429-B989-7800EA0658CB}" dt="2026-04-10T14:11:42.038" v="6608" actId="47"/>
        <pc:sldMkLst>
          <pc:docMk/>
          <pc:sldMk cId="1101402493" sldId="501"/>
        </pc:sldMkLst>
      </pc:sldChg>
      <pc:sldChg chg="addSp delSp modSp add mod">
        <pc:chgData name="Rafaela Veiga Pillar" userId="1337f190-7aa9-4629-b5f7-a4669bd55ecd" providerId="ADAL" clId="{CF9587DD-E7F1-4429-B989-7800EA0658CB}" dt="2026-04-10T16:20:56.507" v="6795" actId="13926"/>
        <pc:sldMkLst>
          <pc:docMk/>
          <pc:sldMk cId="2811099682" sldId="502"/>
        </pc:sldMkLst>
        <pc:spChg chg="mod">
          <ac:chgData name="Rafaela Veiga Pillar" userId="1337f190-7aa9-4629-b5f7-a4669bd55ecd" providerId="ADAL" clId="{CF9587DD-E7F1-4429-B989-7800EA0658CB}" dt="2026-04-10T16:20:56.507" v="6795" actId="13926"/>
          <ac:spMkLst>
            <pc:docMk/>
            <pc:sldMk cId="2811099682" sldId="502"/>
            <ac:spMk id="4" creationId="{9CCA73A1-CAC0-C593-760B-1C3269F475F3}"/>
          </ac:spMkLst>
        </pc:spChg>
        <pc:spChg chg="mod">
          <ac:chgData name="Rafaela Veiga Pillar" userId="1337f190-7aa9-4629-b5f7-a4669bd55ecd" providerId="ADAL" clId="{CF9587DD-E7F1-4429-B989-7800EA0658CB}" dt="2026-03-11T18:37:47.339" v="4922" actId="20577"/>
          <ac:spMkLst>
            <pc:docMk/>
            <pc:sldMk cId="2811099682" sldId="502"/>
            <ac:spMk id="9" creationId="{D07FC17E-9BD8-542C-BC83-1563A0943119}"/>
          </ac:spMkLst>
        </pc:spChg>
      </pc:sldChg>
      <pc:sldChg chg="addSp delSp modSp add mod">
        <pc:chgData name="Rafaela Veiga Pillar" userId="1337f190-7aa9-4629-b5f7-a4669bd55ecd" providerId="ADAL" clId="{CF9587DD-E7F1-4429-B989-7800EA0658CB}" dt="2026-04-10T16:21:01.822" v="6797" actId="13926"/>
        <pc:sldMkLst>
          <pc:docMk/>
          <pc:sldMk cId="571677445" sldId="507"/>
        </pc:sldMkLst>
        <pc:spChg chg="mod">
          <ac:chgData name="Rafaela Veiga Pillar" userId="1337f190-7aa9-4629-b5f7-a4669bd55ecd" providerId="ADAL" clId="{CF9587DD-E7F1-4429-B989-7800EA0658CB}" dt="2026-04-10T16:21:01.822" v="6797" actId="13926"/>
          <ac:spMkLst>
            <pc:docMk/>
            <pc:sldMk cId="571677445" sldId="507"/>
            <ac:spMk id="4" creationId="{C451B115-4136-9617-EB27-CE7321E4679A}"/>
          </ac:spMkLst>
        </pc:spChg>
      </pc:sldChg>
      <pc:sldChg chg="modSp mod">
        <pc:chgData name="Rafaela Veiga Pillar" userId="1337f190-7aa9-4629-b5f7-a4669bd55ecd" providerId="ADAL" clId="{CF9587DD-E7F1-4429-B989-7800EA0658CB}" dt="2026-04-10T16:21:05.608" v="6798" actId="13926"/>
        <pc:sldMkLst>
          <pc:docMk/>
          <pc:sldMk cId="1539919805" sldId="508"/>
        </pc:sldMkLst>
        <pc:spChg chg="mod">
          <ac:chgData name="Rafaela Veiga Pillar" userId="1337f190-7aa9-4629-b5f7-a4669bd55ecd" providerId="ADAL" clId="{CF9587DD-E7F1-4429-B989-7800EA0658CB}" dt="2026-04-10T16:21:05.608" v="6798" actId="13926"/>
          <ac:spMkLst>
            <pc:docMk/>
            <pc:sldMk cId="1539919805" sldId="508"/>
            <ac:spMk id="4" creationId="{37494596-5ABC-6CB0-1691-348B1DF6A83A}"/>
          </ac:spMkLst>
        </pc:spChg>
      </pc:sldChg>
      <pc:sldChg chg="addSp delSp modSp add mod">
        <pc:chgData name="Rafaela Veiga Pillar" userId="1337f190-7aa9-4629-b5f7-a4669bd55ecd" providerId="ADAL" clId="{CF9587DD-E7F1-4429-B989-7800EA0658CB}" dt="2026-04-10T16:20:58.922" v="6796" actId="13926"/>
        <pc:sldMkLst>
          <pc:docMk/>
          <pc:sldMk cId="1795550311" sldId="509"/>
        </pc:sldMkLst>
        <pc:spChg chg="mod">
          <ac:chgData name="Rafaela Veiga Pillar" userId="1337f190-7aa9-4629-b5f7-a4669bd55ecd" providerId="ADAL" clId="{CF9587DD-E7F1-4429-B989-7800EA0658CB}" dt="2026-04-10T16:20:58.922" v="6796" actId="13926"/>
          <ac:spMkLst>
            <pc:docMk/>
            <pc:sldMk cId="1795550311" sldId="509"/>
            <ac:spMk id="4" creationId="{E7FA56CF-F447-3B99-9128-33A8EB3D65B8}"/>
          </ac:spMkLst>
        </pc:spChg>
        <pc:spChg chg="mod ord">
          <ac:chgData name="Rafaela Veiga Pillar" userId="1337f190-7aa9-4629-b5f7-a4669bd55ecd" providerId="ADAL" clId="{CF9587DD-E7F1-4429-B989-7800EA0658CB}" dt="2026-03-11T18:39:53.630" v="4932" actId="20577"/>
          <ac:spMkLst>
            <pc:docMk/>
            <pc:sldMk cId="1795550311" sldId="509"/>
            <ac:spMk id="9" creationId="{A9C56BF1-0F61-988F-DAFB-21732ECBFB9D}"/>
          </ac:spMkLst>
        </pc:spChg>
        <pc:picChg chg="add mod ord">
          <ac:chgData name="Rafaela Veiga Pillar" userId="1337f190-7aa9-4629-b5f7-a4669bd55ecd" providerId="ADAL" clId="{CF9587DD-E7F1-4429-B989-7800EA0658CB}" dt="2026-03-11T18:52:44.275" v="5286" actId="14100"/>
          <ac:picMkLst>
            <pc:docMk/>
            <pc:sldMk cId="1795550311" sldId="509"/>
            <ac:picMk id="6" creationId="{CEC225AD-FE06-E6AE-058F-17BBEE0FD4E5}"/>
          </ac:picMkLst>
        </pc:picChg>
      </pc:sldChg>
      <pc:sldChg chg="addSp delSp modSp add mod">
        <pc:chgData name="Rafaela Veiga Pillar" userId="1337f190-7aa9-4629-b5f7-a4669bd55ecd" providerId="ADAL" clId="{CF9587DD-E7F1-4429-B989-7800EA0658CB}" dt="2026-04-10T16:21:11.343" v="6799" actId="13926"/>
        <pc:sldMkLst>
          <pc:docMk/>
          <pc:sldMk cId="37392531" sldId="511"/>
        </pc:sldMkLst>
        <pc:spChg chg="add mod ord">
          <ac:chgData name="Rafaela Veiga Pillar" userId="1337f190-7aa9-4629-b5f7-a4669bd55ecd" providerId="ADAL" clId="{CF9587DD-E7F1-4429-B989-7800EA0658CB}" dt="2026-03-11T19:14:27.088" v="5420" actId="123"/>
          <ac:spMkLst>
            <pc:docMk/>
            <pc:sldMk cId="37392531" sldId="511"/>
            <ac:spMk id="2" creationId="{E36CC9F6-0613-8483-7EE9-1A19EC3F19CA}"/>
          </ac:spMkLst>
        </pc:spChg>
        <pc:spChg chg="mod">
          <ac:chgData name="Rafaela Veiga Pillar" userId="1337f190-7aa9-4629-b5f7-a4669bd55ecd" providerId="ADAL" clId="{CF9587DD-E7F1-4429-B989-7800EA0658CB}" dt="2026-04-10T16:21:11.343" v="6799" actId="13926"/>
          <ac:spMkLst>
            <pc:docMk/>
            <pc:sldMk cId="37392531" sldId="511"/>
            <ac:spMk id="4" creationId="{EE660D96-B2FD-2CB5-426F-CBE9CD1B68C7}"/>
          </ac:spMkLst>
        </pc:spChg>
        <pc:spChg chg="mod">
          <ac:chgData name="Rafaela Veiga Pillar" userId="1337f190-7aa9-4629-b5f7-a4669bd55ecd" providerId="ADAL" clId="{CF9587DD-E7F1-4429-B989-7800EA0658CB}" dt="2026-03-11T18:58:28.413" v="5329" actId="1036"/>
          <ac:spMkLst>
            <pc:docMk/>
            <pc:sldMk cId="37392531" sldId="511"/>
            <ac:spMk id="8" creationId="{EA35CF1D-3A92-BC19-DD82-B1554EC37085}"/>
          </ac:spMkLst>
        </pc:spChg>
        <pc:graphicFrameChg chg="mod">
          <ac:chgData name="Rafaela Veiga Pillar" userId="1337f190-7aa9-4629-b5f7-a4669bd55ecd" providerId="ADAL" clId="{CF9587DD-E7F1-4429-B989-7800EA0658CB}" dt="2026-03-11T18:43:17.613" v="4974" actId="1035"/>
          <ac:graphicFrameMkLst>
            <pc:docMk/>
            <pc:sldMk cId="37392531" sldId="511"/>
            <ac:graphicFrameMk id="5" creationId="{D2B808EE-D900-1213-6D49-5BF6EE601FFF}"/>
          </ac:graphicFrameMkLst>
        </pc:graphicFrameChg>
        <pc:picChg chg="mod">
          <ac:chgData name="Rafaela Veiga Pillar" userId="1337f190-7aa9-4629-b5f7-a4669bd55ecd" providerId="ADAL" clId="{CF9587DD-E7F1-4429-B989-7800EA0658CB}" dt="2026-03-11T18:43:17.613" v="4974" actId="1035"/>
          <ac:picMkLst>
            <pc:docMk/>
            <pc:sldMk cId="37392531" sldId="511"/>
            <ac:picMk id="7" creationId="{1863501D-C9A1-E258-3E5F-7C8F40025C09}"/>
          </ac:picMkLst>
        </pc:picChg>
      </pc:sldChg>
      <pc:sldChg chg="addSp delSp modSp add mod">
        <pc:chgData name="Rafaela Veiga Pillar" userId="1337f190-7aa9-4629-b5f7-a4669bd55ecd" providerId="ADAL" clId="{CF9587DD-E7F1-4429-B989-7800EA0658CB}" dt="2026-04-10T16:18:45.773" v="6761" actId="13926"/>
        <pc:sldMkLst>
          <pc:docMk/>
          <pc:sldMk cId="308741931" sldId="521"/>
        </pc:sldMkLst>
        <pc:spChg chg="add del mod ord">
          <ac:chgData name="Rafaela Veiga Pillar" userId="1337f190-7aa9-4629-b5f7-a4669bd55ecd" providerId="ADAL" clId="{CF9587DD-E7F1-4429-B989-7800EA0658CB}" dt="2026-04-10T16:18:43.459" v="6760" actId="478"/>
          <ac:spMkLst>
            <pc:docMk/>
            <pc:sldMk cId="308741931" sldId="521"/>
            <ac:spMk id="5" creationId="{87546474-FD3A-B5D5-75B4-5BE50D57807E}"/>
          </ac:spMkLst>
        </pc:spChg>
        <pc:spChg chg="mod">
          <ac:chgData name="Rafaela Veiga Pillar" userId="1337f190-7aa9-4629-b5f7-a4669bd55ecd" providerId="ADAL" clId="{CF9587DD-E7F1-4429-B989-7800EA0658CB}" dt="2026-03-16T14:37:15.829" v="5480" actId="1076"/>
          <ac:spMkLst>
            <pc:docMk/>
            <pc:sldMk cId="308741931" sldId="521"/>
            <ac:spMk id="10" creationId="{A552B09A-1750-D193-1CB5-AF0A450C4A6A}"/>
          </ac:spMkLst>
        </pc:spChg>
        <pc:spChg chg="mod">
          <ac:chgData name="Rafaela Veiga Pillar" userId="1337f190-7aa9-4629-b5f7-a4669bd55ecd" providerId="ADAL" clId="{CF9587DD-E7F1-4429-B989-7800EA0658CB}" dt="2026-04-10T16:18:45.773" v="6761" actId="13926"/>
          <ac:spMkLst>
            <pc:docMk/>
            <pc:sldMk cId="308741931" sldId="521"/>
            <ac:spMk id="12" creationId="{62DADDB7-26B5-649F-4DEA-F31C69833CEA}"/>
          </ac:spMkLst>
        </pc:spChg>
        <pc:graphicFrameChg chg="mod">
          <ac:chgData name="Rafaela Veiga Pillar" userId="1337f190-7aa9-4629-b5f7-a4669bd55ecd" providerId="ADAL" clId="{CF9587DD-E7F1-4429-B989-7800EA0658CB}" dt="2026-03-16T14:37:43.732" v="5503" actId="1076"/>
          <ac:graphicFrameMkLst>
            <pc:docMk/>
            <pc:sldMk cId="308741931" sldId="521"/>
            <ac:graphicFrameMk id="6" creationId="{EC074CF1-061F-9601-E0F9-6D9FE60EAE5A}"/>
          </ac:graphicFrameMkLst>
        </pc:graphicFrameChg>
        <pc:picChg chg="add mod modCrop">
          <ac:chgData name="Rafaela Veiga Pillar" userId="1337f190-7aa9-4629-b5f7-a4669bd55ecd" providerId="ADAL" clId="{CF9587DD-E7F1-4429-B989-7800EA0658CB}" dt="2026-03-16T14:37:19.877" v="5481" actId="14100"/>
          <ac:picMkLst>
            <pc:docMk/>
            <pc:sldMk cId="308741931" sldId="521"/>
            <ac:picMk id="2" creationId="{DCBC7D40-4F3F-CD63-251C-0CE9EC45C837}"/>
          </ac:picMkLst>
        </pc:picChg>
        <pc:picChg chg="mod">
          <ac:chgData name="Rafaela Veiga Pillar" userId="1337f190-7aa9-4629-b5f7-a4669bd55ecd" providerId="ADAL" clId="{CF9587DD-E7F1-4429-B989-7800EA0658CB}" dt="2026-03-16T14:37:12.568" v="5479" actId="14100"/>
          <ac:picMkLst>
            <pc:docMk/>
            <pc:sldMk cId="308741931" sldId="521"/>
            <ac:picMk id="8" creationId="{09244C77-E50A-7E9A-D972-57441CBED7E7}"/>
          </ac:picMkLst>
        </pc:picChg>
      </pc:sldChg>
      <pc:sldChg chg="addSp delSp modSp add del mod">
        <pc:chgData name="Rafaela Veiga Pillar" userId="1337f190-7aa9-4629-b5f7-a4669bd55ecd" providerId="ADAL" clId="{CF9587DD-E7F1-4429-B989-7800EA0658CB}" dt="2026-04-10T14:10:58.206" v="6600" actId="47"/>
        <pc:sldMkLst>
          <pc:docMk/>
          <pc:sldMk cId="863656064" sldId="522"/>
        </pc:sldMkLst>
      </pc:sldChg>
      <pc:sldChg chg="setBg">
        <pc:chgData name="Rafaela Veiga Pillar" userId="1337f190-7aa9-4629-b5f7-a4669bd55ecd" providerId="ADAL" clId="{CF9587DD-E7F1-4429-B989-7800EA0658CB}" dt="2026-04-10T14:01:52.288" v="6538"/>
        <pc:sldMkLst>
          <pc:docMk/>
          <pc:sldMk cId="1500965266" sldId="523"/>
        </pc:sldMkLst>
      </pc:sldChg>
      <pc:sldChg chg="modSp mod setBg">
        <pc:chgData name="Rafaela Veiga Pillar" userId="1337f190-7aa9-4629-b5f7-a4669bd55ecd" providerId="ADAL" clId="{CF9587DD-E7F1-4429-B989-7800EA0658CB}" dt="2026-04-10T16:17:22.962" v="6749" actId="13926"/>
        <pc:sldMkLst>
          <pc:docMk/>
          <pc:sldMk cId="1926031383" sldId="524"/>
        </pc:sldMkLst>
        <pc:spChg chg="mod">
          <ac:chgData name="Rafaela Veiga Pillar" userId="1337f190-7aa9-4629-b5f7-a4669bd55ecd" providerId="ADAL" clId="{CF9587DD-E7F1-4429-B989-7800EA0658CB}" dt="2026-04-10T16:17:22.962" v="6749" actId="13926"/>
          <ac:spMkLst>
            <pc:docMk/>
            <pc:sldMk cId="1926031383" sldId="524"/>
            <ac:spMk id="9" creationId="{642845ED-5C19-CD70-D9F3-8017FEA0356F}"/>
          </ac:spMkLst>
        </pc:spChg>
      </pc:sldChg>
      <pc:sldChg chg="modSp mod setBg">
        <pc:chgData name="Rafaela Veiga Pillar" userId="1337f190-7aa9-4629-b5f7-a4669bd55ecd" providerId="ADAL" clId="{CF9587DD-E7F1-4429-B989-7800EA0658CB}" dt="2026-04-10T16:17:47.129" v="6751"/>
        <pc:sldMkLst>
          <pc:docMk/>
          <pc:sldMk cId="115938768" sldId="525"/>
        </pc:sldMkLst>
        <pc:spChg chg="mod">
          <ac:chgData name="Rafaela Veiga Pillar" userId="1337f190-7aa9-4629-b5f7-a4669bd55ecd" providerId="ADAL" clId="{CF9587DD-E7F1-4429-B989-7800EA0658CB}" dt="2026-04-10T16:17:41.352" v="6750" actId="13926"/>
          <ac:spMkLst>
            <pc:docMk/>
            <pc:sldMk cId="115938768" sldId="525"/>
            <ac:spMk id="3" creationId="{0E22D59D-0242-303F-DB33-5CD774A0780C}"/>
          </ac:spMkLst>
        </pc:spChg>
      </pc:sldChg>
      <pc:sldChg chg="modSp mod setBg">
        <pc:chgData name="Rafaela Veiga Pillar" userId="1337f190-7aa9-4629-b5f7-a4669bd55ecd" providerId="ADAL" clId="{CF9587DD-E7F1-4429-B989-7800EA0658CB}" dt="2026-04-10T16:18:10.331" v="6754"/>
        <pc:sldMkLst>
          <pc:docMk/>
          <pc:sldMk cId="1230079586" sldId="526"/>
        </pc:sldMkLst>
        <pc:spChg chg="mod">
          <ac:chgData name="Rafaela Veiga Pillar" userId="1337f190-7aa9-4629-b5f7-a4669bd55ecd" providerId="ADAL" clId="{CF9587DD-E7F1-4429-B989-7800EA0658CB}" dt="2026-04-10T16:18:07.438" v="6753" actId="13926"/>
          <ac:spMkLst>
            <pc:docMk/>
            <pc:sldMk cId="1230079586" sldId="526"/>
            <ac:spMk id="4" creationId="{CF84A8F2-64DA-E12F-D456-3543D4F3B83B}"/>
          </ac:spMkLst>
        </pc:spChg>
      </pc:sldChg>
      <pc:sldChg chg="modSp mod setBg">
        <pc:chgData name="Rafaela Veiga Pillar" userId="1337f190-7aa9-4629-b5f7-a4669bd55ecd" providerId="ADAL" clId="{CF9587DD-E7F1-4429-B989-7800EA0658CB}" dt="2026-04-10T16:18:31.860" v="6757"/>
        <pc:sldMkLst>
          <pc:docMk/>
          <pc:sldMk cId="1200563835" sldId="527"/>
        </pc:sldMkLst>
        <pc:spChg chg="mod">
          <ac:chgData name="Rafaela Veiga Pillar" userId="1337f190-7aa9-4629-b5f7-a4669bd55ecd" providerId="ADAL" clId="{CF9587DD-E7F1-4429-B989-7800EA0658CB}" dt="2026-04-10T16:18:28.660" v="6756" actId="13926"/>
          <ac:spMkLst>
            <pc:docMk/>
            <pc:sldMk cId="1200563835" sldId="527"/>
            <ac:spMk id="4" creationId="{1BBFE8D7-F63D-DA30-6889-D42EFF9D3908}"/>
          </ac:spMkLst>
        </pc:spChg>
      </pc:sldChg>
      <pc:sldChg chg="modSp mod setBg">
        <pc:chgData name="Rafaela Veiga Pillar" userId="1337f190-7aa9-4629-b5f7-a4669bd55ecd" providerId="ADAL" clId="{CF9587DD-E7F1-4429-B989-7800EA0658CB}" dt="2026-04-10T16:18:39.298" v="6759"/>
        <pc:sldMkLst>
          <pc:docMk/>
          <pc:sldMk cId="1779487804" sldId="528"/>
        </pc:sldMkLst>
        <pc:spChg chg="mod">
          <ac:chgData name="Rafaela Veiga Pillar" userId="1337f190-7aa9-4629-b5f7-a4669bd55ecd" providerId="ADAL" clId="{CF9587DD-E7F1-4429-B989-7800EA0658CB}" dt="2026-04-10T16:18:36.114" v="6758" actId="13926"/>
          <ac:spMkLst>
            <pc:docMk/>
            <pc:sldMk cId="1779487804" sldId="528"/>
            <ac:spMk id="4" creationId="{97C8FD05-727A-4BF8-D444-732C536CEC61}"/>
          </ac:spMkLst>
        </pc:spChg>
      </pc:sldChg>
      <pc:sldChg chg="delSp modSp mod setBg">
        <pc:chgData name="Rafaela Veiga Pillar" userId="1337f190-7aa9-4629-b5f7-a4669bd55ecd" providerId="ADAL" clId="{CF9587DD-E7F1-4429-B989-7800EA0658CB}" dt="2026-04-10T16:19:33.711" v="6776"/>
        <pc:sldMkLst>
          <pc:docMk/>
          <pc:sldMk cId="3189863658" sldId="529"/>
        </pc:sldMkLst>
        <pc:spChg chg="del">
          <ac:chgData name="Rafaela Veiga Pillar" userId="1337f190-7aa9-4629-b5f7-a4669bd55ecd" providerId="ADAL" clId="{CF9587DD-E7F1-4429-B989-7800EA0658CB}" dt="2026-04-10T16:19:28.063" v="6774" actId="478"/>
          <ac:spMkLst>
            <pc:docMk/>
            <pc:sldMk cId="3189863658" sldId="529"/>
            <ac:spMk id="2" creationId="{A8060679-1239-FC41-4DC5-955E9F61983D}"/>
          </ac:spMkLst>
        </pc:spChg>
        <pc:spChg chg="mod">
          <ac:chgData name="Rafaela Veiga Pillar" userId="1337f190-7aa9-4629-b5f7-a4669bd55ecd" providerId="ADAL" clId="{CF9587DD-E7F1-4429-B989-7800EA0658CB}" dt="2026-04-10T16:19:30.250" v="6775" actId="13926"/>
          <ac:spMkLst>
            <pc:docMk/>
            <pc:sldMk cId="3189863658" sldId="529"/>
            <ac:spMk id="10" creationId="{874B7536-B2B6-F8DC-F253-A961A8158987}"/>
          </ac:spMkLst>
        </pc:spChg>
      </pc:sldChg>
      <pc:sldChg chg="del">
        <pc:chgData name="Rafaela Veiga Pillar" userId="1337f190-7aa9-4629-b5f7-a4669bd55ecd" providerId="ADAL" clId="{CF9587DD-E7F1-4429-B989-7800EA0658CB}" dt="2026-04-10T16:23:33.872" v="6879" actId="47"/>
        <pc:sldMkLst>
          <pc:docMk/>
          <pc:sldMk cId="3009901952" sldId="530"/>
        </pc:sldMkLst>
      </pc:sldChg>
      <pc:sldChg chg="modSp mod setBg">
        <pc:chgData name="Rafaela Veiga Pillar" userId="1337f190-7aa9-4629-b5f7-a4669bd55ecd" providerId="ADAL" clId="{CF9587DD-E7F1-4429-B989-7800EA0658CB}" dt="2026-04-10T16:20:51.952" v="6794"/>
        <pc:sldMkLst>
          <pc:docMk/>
          <pc:sldMk cId="992473725" sldId="531"/>
        </pc:sldMkLst>
        <pc:spChg chg="mod">
          <ac:chgData name="Rafaela Veiga Pillar" userId="1337f190-7aa9-4629-b5f7-a4669bd55ecd" providerId="ADAL" clId="{CF9587DD-E7F1-4429-B989-7800EA0658CB}" dt="2026-04-10T13:51:05.779" v="6534" actId="14100"/>
          <ac:spMkLst>
            <pc:docMk/>
            <pc:sldMk cId="992473725" sldId="531"/>
            <ac:spMk id="2" creationId="{81B63E92-114A-E71E-1914-FF5E9712C3F3}"/>
          </ac:spMkLst>
        </pc:spChg>
        <pc:spChg chg="mod">
          <ac:chgData name="Rafaela Veiga Pillar" userId="1337f190-7aa9-4629-b5f7-a4669bd55ecd" providerId="ADAL" clId="{CF9587DD-E7F1-4429-B989-7800EA0658CB}" dt="2026-04-10T13:51:19.355" v="6536" actId="14100"/>
          <ac:spMkLst>
            <pc:docMk/>
            <pc:sldMk cId="992473725" sldId="531"/>
            <ac:spMk id="6" creationId="{4237255C-3508-0ED1-AA1A-6705DAC4417F}"/>
          </ac:spMkLst>
        </pc:spChg>
      </pc:sldChg>
      <pc:sldChg chg="modSp add mod ord">
        <pc:chgData name="Rafaela Veiga Pillar" userId="1337f190-7aa9-4629-b5f7-a4669bd55ecd" providerId="ADAL" clId="{CF9587DD-E7F1-4429-B989-7800EA0658CB}" dt="2026-04-10T16:20:32.321" v="6791" actId="20577"/>
        <pc:sldMkLst>
          <pc:docMk/>
          <pc:sldMk cId="2426135933" sldId="532"/>
        </pc:sldMkLst>
        <pc:spChg chg="mod">
          <ac:chgData name="Rafaela Veiga Pillar" userId="1337f190-7aa9-4629-b5f7-a4669bd55ecd" providerId="ADAL" clId="{CF9587DD-E7F1-4429-B989-7800EA0658CB}" dt="2026-04-10T16:20:32.321" v="6791" actId="20577"/>
          <ac:spMkLst>
            <pc:docMk/>
            <pc:sldMk cId="2426135933" sldId="532"/>
            <ac:spMk id="4" creationId="{C52D2903-D3FF-013F-72CF-1DF8690936A7}"/>
          </ac:spMkLst>
        </pc:spChg>
      </pc:sldChg>
      <pc:sldChg chg="modSp add mod ord setBg">
        <pc:chgData name="Rafaela Veiga Pillar" userId="1337f190-7aa9-4629-b5f7-a4669bd55ecd" providerId="ADAL" clId="{CF9587DD-E7F1-4429-B989-7800EA0658CB}" dt="2026-04-10T16:20:22.808" v="6786" actId="13926"/>
        <pc:sldMkLst>
          <pc:docMk/>
          <pc:sldMk cId="2839691904" sldId="533"/>
        </pc:sldMkLst>
        <pc:spChg chg="mod">
          <ac:chgData name="Rafaela Veiga Pillar" userId="1337f190-7aa9-4629-b5f7-a4669bd55ecd" providerId="ADAL" clId="{CF9587DD-E7F1-4429-B989-7800EA0658CB}" dt="2026-04-10T16:20:22.808" v="6786" actId="13926"/>
          <ac:spMkLst>
            <pc:docMk/>
            <pc:sldMk cId="2839691904" sldId="533"/>
            <ac:spMk id="3" creationId="{A8102F62-2E36-7FDB-E3E7-5F57797ECDD8}"/>
          </ac:spMkLst>
        </pc:spChg>
      </pc:sldChg>
    </pc:docChg>
  </pc:docChgLst>
  <pc:docChgLst>
    <pc:chgData name="Rodrigo Lugathe da Conceição Alves" userId="06a9f6cc-eeee-4683-b3ee-2e0c16c61b89" providerId="ADAL" clId="{12DF8E27-F906-4E29-BA9C-77F0426A4B8B}"/>
    <pc:docChg chg="undo custSel addSld delSld modSld">
      <pc:chgData name="Rodrigo Lugathe da Conceição Alves" userId="06a9f6cc-eeee-4683-b3ee-2e0c16c61b89" providerId="ADAL" clId="{12DF8E27-F906-4E29-BA9C-77F0426A4B8B}" dt="2026-03-12T20:18:26.991" v="350" actId="1076"/>
      <pc:docMkLst>
        <pc:docMk/>
      </pc:docMkLst>
      <pc:sldChg chg="addSp modSp mod">
        <pc:chgData name="Rodrigo Lugathe da Conceição Alves" userId="06a9f6cc-eeee-4683-b3ee-2e0c16c61b89" providerId="ADAL" clId="{12DF8E27-F906-4E29-BA9C-77F0426A4B8B}" dt="2026-03-12T19:23:18.261" v="183" actId="1076"/>
        <pc:sldMkLst>
          <pc:docMk/>
          <pc:sldMk cId="1171524597" sldId="436"/>
        </pc:sldMkLst>
        <pc:picChg chg="add mod">
          <ac:chgData name="Rodrigo Lugathe da Conceição Alves" userId="06a9f6cc-eeee-4683-b3ee-2e0c16c61b89" providerId="ADAL" clId="{12DF8E27-F906-4E29-BA9C-77F0426A4B8B}" dt="2026-03-12T19:23:18.261" v="183" actId="1076"/>
          <ac:picMkLst>
            <pc:docMk/>
            <pc:sldMk cId="1171524597" sldId="436"/>
            <ac:picMk id="5" creationId="{C433FEF1-4A99-826F-C329-869D0748FA3F}"/>
          </ac:picMkLst>
        </pc:picChg>
      </pc:sldChg>
      <pc:sldChg chg="addSp modSp mod">
        <pc:chgData name="Rodrigo Lugathe da Conceição Alves" userId="06a9f6cc-eeee-4683-b3ee-2e0c16c61b89" providerId="ADAL" clId="{12DF8E27-F906-4E29-BA9C-77F0426A4B8B}" dt="2026-03-12T20:01:12.948" v="317" actId="1076"/>
        <pc:sldMkLst>
          <pc:docMk/>
          <pc:sldMk cId="2755134366" sldId="437"/>
        </pc:sldMkLst>
        <pc:picChg chg="add mod modCrop">
          <ac:chgData name="Rodrigo Lugathe da Conceição Alves" userId="06a9f6cc-eeee-4683-b3ee-2e0c16c61b89" providerId="ADAL" clId="{12DF8E27-F906-4E29-BA9C-77F0426A4B8B}" dt="2026-03-12T20:01:12.948" v="317" actId="1076"/>
          <ac:picMkLst>
            <pc:docMk/>
            <pc:sldMk cId="2755134366" sldId="437"/>
            <ac:picMk id="5" creationId="{BD4AAD2E-8C35-F263-D8CD-E7F135A1CD2E}"/>
          </ac:picMkLst>
        </pc:picChg>
      </pc:sldChg>
      <pc:sldChg chg="addSp modSp mod">
        <pc:chgData name="Rodrigo Lugathe da Conceição Alves" userId="06a9f6cc-eeee-4683-b3ee-2e0c16c61b89" providerId="ADAL" clId="{12DF8E27-F906-4E29-BA9C-77F0426A4B8B}" dt="2026-03-12T19:47:17.151" v="218" actId="1076"/>
        <pc:sldMkLst>
          <pc:docMk/>
          <pc:sldMk cId="3180078004" sldId="441"/>
        </pc:sldMkLst>
        <pc:picChg chg="add mod">
          <ac:chgData name="Rodrigo Lugathe da Conceição Alves" userId="06a9f6cc-eeee-4683-b3ee-2e0c16c61b89" providerId="ADAL" clId="{12DF8E27-F906-4E29-BA9C-77F0426A4B8B}" dt="2026-03-12T19:46:08.981" v="210" actId="1076"/>
          <ac:picMkLst>
            <pc:docMk/>
            <pc:sldMk cId="3180078004" sldId="441"/>
            <ac:picMk id="5" creationId="{D8221578-A254-175D-618B-707D1ABFB3C6}"/>
          </ac:picMkLst>
        </pc:picChg>
        <pc:picChg chg="mod">
          <ac:chgData name="Rodrigo Lugathe da Conceição Alves" userId="06a9f6cc-eeee-4683-b3ee-2e0c16c61b89" providerId="ADAL" clId="{12DF8E27-F906-4E29-BA9C-77F0426A4B8B}" dt="2026-03-12T19:47:17.151" v="218" actId="1076"/>
          <ac:picMkLst>
            <pc:docMk/>
            <pc:sldMk cId="3180078004" sldId="441"/>
            <ac:picMk id="7" creationId="{00000000-0000-0000-0000-000000000000}"/>
          </ac:picMkLst>
        </pc:picChg>
      </pc:sldChg>
      <pc:sldChg chg="addSp modSp mod">
        <pc:chgData name="Rodrigo Lugathe da Conceição Alves" userId="06a9f6cc-eeee-4683-b3ee-2e0c16c61b89" providerId="ADAL" clId="{12DF8E27-F906-4E29-BA9C-77F0426A4B8B}" dt="2026-03-12T20:11:38.206" v="335" actId="14826"/>
        <pc:sldMkLst>
          <pc:docMk/>
          <pc:sldMk cId="2189819730" sldId="442"/>
        </pc:sldMkLst>
        <pc:picChg chg="mod">
          <ac:chgData name="Rodrigo Lugathe da Conceição Alves" userId="06a9f6cc-eeee-4683-b3ee-2e0c16c61b89" providerId="ADAL" clId="{12DF8E27-F906-4E29-BA9C-77F0426A4B8B}" dt="2026-03-12T20:11:38.206" v="335" actId="14826"/>
          <ac:picMkLst>
            <pc:docMk/>
            <pc:sldMk cId="2189819730" sldId="442"/>
            <ac:picMk id="5" creationId="{00000000-0000-0000-0000-000000000000}"/>
          </ac:picMkLst>
        </pc:picChg>
        <pc:picChg chg="add mod modCrop">
          <ac:chgData name="Rodrigo Lugathe da Conceição Alves" userId="06a9f6cc-eeee-4683-b3ee-2e0c16c61b89" providerId="ADAL" clId="{12DF8E27-F906-4E29-BA9C-77F0426A4B8B}" dt="2026-03-12T20:09:52.674" v="331" actId="732"/>
          <ac:picMkLst>
            <pc:docMk/>
            <pc:sldMk cId="2189819730" sldId="442"/>
            <ac:picMk id="7" creationId="{AB1891C8-D175-FA49-148E-6284D0A3B5D6}"/>
          </ac:picMkLst>
        </pc:picChg>
      </pc:sldChg>
      <pc:sldChg chg="addSp delSp modSp mod">
        <pc:chgData name="Rodrigo Lugathe da Conceição Alves" userId="06a9f6cc-eeee-4683-b3ee-2e0c16c61b89" providerId="ADAL" clId="{12DF8E27-F906-4E29-BA9C-77F0426A4B8B}" dt="2026-03-12T19:16:07.301" v="178" actId="14100"/>
        <pc:sldMkLst>
          <pc:docMk/>
          <pc:sldMk cId="1946828854" sldId="451"/>
        </pc:sldMkLst>
        <pc:spChg chg="mod">
          <ac:chgData name="Rodrigo Lugathe da Conceição Alves" userId="06a9f6cc-eeee-4683-b3ee-2e0c16c61b89" providerId="ADAL" clId="{12DF8E27-F906-4E29-BA9C-77F0426A4B8B}" dt="2026-03-12T19:16:07.301" v="178" actId="14100"/>
          <ac:spMkLst>
            <pc:docMk/>
            <pc:sldMk cId="1946828854" sldId="451"/>
            <ac:spMk id="12" creationId="{4839DCF1-C3DD-A5D8-D2CF-F081DDDA8B25}"/>
          </ac:spMkLst>
        </pc:spChg>
        <pc:picChg chg="add mod">
          <ac:chgData name="Rodrigo Lugathe da Conceição Alves" userId="06a9f6cc-eeee-4683-b3ee-2e0c16c61b89" providerId="ADAL" clId="{12DF8E27-F906-4E29-BA9C-77F0426A4B8B}" dt="2026-03-12T19:13:04.878" v="119" actId="1076"/>
          <ac:picMkLst>
            <pc:docMk/>
            <pc:sldMk cId="1946828854" sldId="451"/>
            <ac:picMk id="5" creationId="{7ED78699-ABD0-1DD7-78A5-F6B709312B92}"/>
          </ac:picMkLst>
        </pc:picChg>
      </pc:sldChg>
      <pc:sldChg chg="modSp mod">
        <pc:chgData name="Rodrigo Lugathe da Conceição Alves" userId="06a9f6cc-eeee-4683-b3ee-2e0c16c61b89" providerId="ADAL" clId="{12DF8E27-F906-4E29-BA9C-77F0426A4B8B}" dt="2026-03-12T20:18:26.991" v="350" actId="1076"/>
        <pc:sldMkLst>
          <pc:docMk/>
          <pc:sldMk cId="2988792801" sldId="456"/>
        </pc:sldMkLst>
        <pc:spChg chg="mod">
          <ac:chgData name="Rodrigo Lugathe da Conceição Alves" userId="06a9f6cc-eeee-4683-b3ee-2e0c16c61b89" providerId="ADAL" clId="{12DF8E27-F906-4E29-BA9C-77F0426A4B8B}" dt="2026-03-12T20:18:26.991" v="350" actId="1076"/>
          <ac:spMkLst>
            <pc:docMk/>
            <pc:sldMk cId="2988792801" sldId="456"/>
            <ac:spMk id="15" creationId="{CB6529EE-52A2-E13B-25A9-5DA3033684EC}"/>
          </ac:spMkLst>
        </pc:spChg>
      </pc:sldChg>
      <pc:sldChg chg="addSp delSp modSp mod">
        <pc:chgData name="Rodrigo Lugathe da Conceição Alves" userId="06a9f6cc-eeee-4683-b3ee-2e0c16c61b89" providerId="ADAL" clId="{12DF8E27-F906-4E29-BA9C-77F0426A4B8B}" dt="2026-03-12T19:55:59.449" v="311" actId="14100"/>
        <pc:sldMkLst>
          <pc:docMk/>
          <pc:sldMk cId="2779633460" sldId="461"/>
        </pc:sldMkLst>
        <pc:spChg chg="mod">
          <ac:chgData name="Rodrigo Lugathe da Conceição Alves" userId="06a9f6cc-eeee-4683-b3ee-2e0c16c61b89" providerId="ADAL" clId="{12DF8E27-F906-4E29-BA9C-77F0426A4B8B}" dt="2026-03-12T19:55:00.752" v="253" actId="1035"/>
          <ac:spMkLst>
            <pc:docMk/>
            <pc:sldMk cId="2779633460" sldId="461"/>
            <ac:spMk id="10" creationId="{ACABCF81-4E55-4822-8F73-B77A69063FD8}"/>
          </ac:spMkLst>
        </pc:spChg>
        <pc:spChg chg="mod">
          <ac:chgData name="Rodrigo Lugathe da Conceição Alves" userId="06a9f6cc-eeee-4683-b3ee-2e0c16c61b89" providerId="ADAL" clId="{12DF8E27-F906-4E29-BA9C-77F0426A4B8B}" dt="2026-03-12T19:55:47.773" v="308" actId="14100"/>
          <ac:spMkLst>
            <pc:docMk/>
            <pc:sldMk cId="2779633460" sldId="461"/>
            <ac:spMk id="18" creationId="{00000000-0000-0000-0000-000000000000}"/>
          </ac:spMkLst>
        </pc:spChg>
        <pc:spChg chg="mod">
          <ac:chgData name="Rodrigo Lugathe da Conceição Alves" userId="06a9f6cc-eeee-4683-b3ee-2e0c16c61b89" providerId="ADAL" clId="{12DF8E27-F906-4E29-BA9C-77F0426A4B8B}" dt="2026-03-12T19:55:59.449" v="311" actId="14100"/>
          <ac:spMkLst>
            <pc:docMk/>
            <pc:sldMk cId="2779633460" sldId="461"/>
            <ac:spMk id="19" creationId="{00000000-0000-0000-0000-000000000000}"/>
          </ac:spMkLst>
        </pc:spChg>
        <pc:picChg chg="mod">
          <ac:chgData name="Rodrigo Lugathe da Conceição Alves" userId="06a9f6cc-eeee-4683-b3ee-2e0c16c61b89" providerId="ADAL" clId="{12DF8E27-F906-4E29-BA9C-77F0426A4B8B}" dt="2026-03-12T19:53:44.865" v="233" actId="14100"/>
          <ac:picMkLst>
            <pc:docMk/>
            <pc:sldMk cId="2779633460" sldId="461"/>
            <ac:picMk id="8" creationId="{6C60779A-4548-EE55-3AA8-E4D36B68341B}"/>
          </ac:picMkLst>
        </pc:picChg>
        <pc:picChg chg="add mod ord modCrop">
          <ac:chgData name="Rodrigo Lugathe da Conceição Alves" userId="06a9f6cc-eeee-4683-b3ee-2e0c16c61b89" providerId="ADAL" clId="{12DF8E27-F906-4E29-BA9C-77F0426A4B8B}" dt="2026-03-12T19:55:16.804" v="283" actId="732"/>
          <ac:picMkLst>
            <pc:docMk/>
            <pc:sldMk cId="2779633460" sldId="461"/>
            <ac:picMk id="17" creationId="{317CA647-32D3-3500-21B0-527E3EBD0142}"/>
          </ac:picMkLst>
        </pc:picChg>
        <pc:picChg chg="mod">
          <ac:chgData name="Rodrigo Lugathe da Conceição Alves" userId="06a9f6cc-eeee-4683-b3ee-2e0c16c61b89" providerId="ADAL" clId="{12DF8E27-F906-4E29-BA9C-77F0426A4B8B}" dt="2026-03-12T19:55:40.159" v="307" actId="1036"/>
          <ac:picMkLst>
            <pc:docMk/>
            <pc:sldMk cId="2779633460" sldId="461"/>
            <ac:picMk id="20" creationId="{562097C2-9DC6-4255-7018-8C6443768CB9}"/>
          </ac:picMkLst>
        </pc:picChg>
      </pc:sldChg>
      <pc:sldChg chg="addSp modSp mod">
        <pc:chgData name="Rodrigo Lugathe da Conceição Alves" userId="06a9f6cc-eeee-4683-b3ee-2e0c16c61b89" providerId="ADAL" clId="{12DF8E27-F906-4E29-BA9C-77F0426A4B8B}" dt="2026-03-12T20:06:40.856" v="327" actId="14100"/>
        <pc:sldMkLst>
          <pc:docMk/>
          <pc:sldMk cId="1914731720" sldId="486"/>
        </pc:sldMkLst>
      </pc:sldChg>
      <pc:sldChg chg="addSp delSp modSp mod">
        <pc:chgData name="Rodrigo Lugathe da Conceição Alves" userId="06a9f6cc-eeee-4683-b3ee-2e0c16c61b89" providerId="ADAL" clId="{12DF8E27-F906-4E29-BA9C-77F0426A4B8B}" dt="2026-03-12T20:16:44.786" v="349" actId="1076"/>
        <pc:sldMkLst>
          <pc:docMk/>
          <pc:sldMk cId="3318223540" sldId="487"/>
        </pc:sldMkLst>
        <pc:picChg chg="add mod modCrop">
          <ac:chgData name="Rodrigo Lugathe da Conceição Alves" userId="06a9f6cc-eeee-4683-b3ee-2e0c16c61b89" providerId="ADAL" clId="{12DF8E27-F906-4E29-BA9C-77F0426A4B8B}" dt="2026-03-12T20:16:44.786" v="349" actId="1076"/>
          <ac:picMkLst>
            <pc:docMk/>
            <pc:sldMk cId="3318223540" sldId="487"/>
            <ac:picMk id="11" creationId="{4EE7E9E3-0564-2D3A-F0F3-08358D5E8A4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627B1C2E-9BB8-406C-A5A1-25FD653950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3E47061D-9730-4202-BFC6-4BEBFFE802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3FB09F-ED6E-4E22-B788-983747153DDC}" type="datetimeFigureOut">
              <a:rPr lang="pt-BR" smtClean="0"/>
              <a:t>10/04/2026</a:t>
            </a:fld>
            <a:endParaRPr lang="pt-BR"/>
          </a:p>
        </p:txBody>
      </p:sp>
      <p:sp>
        <p:nvSpPr>
          <p:cNvPr id="4" name="Espaço Reservado para Rodapé 3">
            <a:extLst>
              <a:ext uri="{FF2B5EF4-FFF2-40B4-BE49-F238E27FC236}">
                <a16:creationId xmlns:a16="http://schemas.microsoft.com/office/drawing/2014/main" id="{A4FF19B5-E719-45BE-BB17-78C9A89D87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C78E981E-FBE7-4C26-AF16-8A2B8FBACA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E065A8-05AB-4299-B3AD-AD807A26A18D}" type="slidenum">
              <a:rPr lang="pt-BR" smtClean="0"/>
              <a:t>‹#›</a:t>
            </a:fld>
            <a:endParaRPr lang="pt-BR"/>
          </a:p>
        </p:txBody>
      </p:sp>
    </p:spTree>
    <p:extLst>
      <p:ext uri="{BB962C8B-B14F-4D97-AF65-F5344CB8AC3E}">
        <p14:creationId xmlns:p14="http://schemas.microsoft.com/office/powerpoint/2010/main" val="3825349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DA7AF7-9185-426C-A387-6B12ED7847DB}" type="datetimeFigureOut">
              <a:rPr lang="pt-BR" smtClean="0"/>
              <a:t>10/04/2026</a:t>
            </a:fld>
            <a:endParaRPr lang="pt-BR"/>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B565F5-6C45-4315-8244-C5CC27801693}" type="slidenum">
              <a:rPr lang="pt-BR" smtClean="0"/>
              <a:t>‹#›</a:t>
            </a:fld>
            <a:endParaRPr lang="pt-BR"/>
          </a:p>
        </p:txBody>
      </p:sp>
    </p:spTree>
    <p:extLst>
      <p:ext uri="{BB962C8B-B14F-4D97-AF65-F5344CB8AC3E}">
        <p14:creationId xmlns:p14="http://schemas.microsoft.com/office/powerpoint/2010/main" val="1517584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44A39-556F-F0C4-0929-59A54EAD798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66BE1CCE-44B0-46F0-C299-A825107A8FD1}"/>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8F5BEB7F-B482-A384-A396-C4A66B4F1753}"/>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6ACB1DA1-86F4-449C-7EE1-DB1274B46F01}"/>
              </a:ext>
            </a:extLst>
          </p:cNvPr>
          <p:cNvSpPr>
            <a:spLocks noGrp="1"/>
          </p:cNvSpPr>
          <p:nvPr>
            <p:ph type="sldNum" sz="quarter" idx="10"/>
          </p:nvPr>
        </p:nvSpPr>
        <p:spPr/>
        <p:txBody>
          <a:bodyPr/>
          <a:lstStyle/>
          <a:p>
            <a:fld id="{D2B565F5-6C45-4315-8244-C5CC27801693}" type="slidenum">
              <a:rPr lang="pt-BR" smtClean="0"/>
              <a:t>2</a:t>
            </a:fld>
            <a:endParaRPr lang="pt-BR"/>
          </a:p>
        </p:txBody>
      </p:sp>
    </p:spTree>
    <p:extLst>
      <p:ext uri="{BB962C8B-B14F-4D97-AF65-F5344CB8AC3E}">
        <p14:creationId xmlns:p14="http://schemas.microsoft.com/office/powerpoint/2010/main" val="2046805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9D539-AA8D-A9A8-300C-7DC3F7BFE80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3870B3D-A53C-F014-F102-CFFBEC95C2E6}"/>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DB94422D-E94D-77F6-B4D6-C12EAA4DC5C7}"/>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F751EDB-2A3B-C41D-8C67-5B4DF9590257}"/>
              </a:ext>
            </a:extLst>
          </p:cNvPr>
          <p:cNvSpPr>
            <a:spLocks noGrp="1"/>
          </p:cNvSpPr>
          <p:nvPr>
            <p:ph type="sldNum" sz="quarter" idx="10"/>
          </p:nvPr>
        </p:nvSpPr>
        <p:spPr/>
        <p:txBody>
          <a:bodyPr/>
          <a:lstStyle/>
          <a:p>
            <a:fld id="{D2B565F5-6C45-4315-8244-C5CC27801693}" type="slidenum">
              <a:rPr lang="pt-BR" smtClean="0"/>
              <a:t>13</a:t>
            </a:fld>
            <a:endParaRPr lang="pt-BR"/>
          </a:p>
        </p:txBody>
      </p:sp>
    </p:spTree>
    <p:extLst>
      <p:ext uri="{BB962C8B-B14F-4D97-AF65-F5344CB8AC3E}">
        <p14:creationId xmlns:p14="http://schemas.microsoft.com/office/powerpoint/2010/main" val="3445647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DDB53-2EF5-637C-8600-FD296BEF3431}"/>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88B8D7B5-92ED-76EB-4BF8-65178F0E5920}"/>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3181253A-0F9C-16D7-2F4E-6A4C4BA94B94}"/>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64ACE6D2-C258-5B8C-064F-A59664F038BB}"/>
              </a:ext>
            </a:extLst>
          </p:cNvPr>
          <p:cNvSpPr>
            <a:spLocks noGrp="1"/>
          </p:cNvSpPr>
          <p:nvPr>
            <p:ph type="sldNum" sz="quarter" idx="10"/>
          </p:nvPr>
        </p:nvSpPr>
        <p:spPr/>
        <p:txBody>
          <a:bodyPr/>
          <a:lstStyle/>
          <a:p>
            <a:fld id="{D2B565F5-6C45-4315-8244-C5CC27801693}" type="slidenum">
              <a:rPr lang="pt-BR" smtClean="0"/>
              <a:t>14</a:t>
            </a:fld>
            <a:endParaRPr lang="pt-BR"/>
          </a:p>
        </p:txBody>
      </p:sp>
    </p:spTree>
    <p:extLst>
      <p:ext uri="{BB962C8B-B14F-4D97-AF65-F5344CB8AC3E}">
        <p14:creationId xmlns:p14="http://schemas.microsoft.com/office/powerpoint/2010/main" val="4036687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7CE19-1675-6EFB-6476-1ADF0C3D4BF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5EEB9B1-1D83-CE6A-2C3E-293A342B1E7D}"/>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36D79094-6B31-0DC7-1157-5831D42FAD8F}"/>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A03CC829-CEA5-21E0-D1E3-4116628DD964}"/>
              </a:ext>
            </a:extLst>
          </p:cNvPr>
          <p:cNvSpPr>
            <a:spLocks noGrp="1"/>
          </p:cNvSpPr>
          <p:nvPr>
            <p:ph type="sldNum" sz="quarter" idx="10"/>
          </p:nvPr>
        </p:nvSpPr>
        <p:spPr/>
        <p:txBody>
          <a:bodyPr/>
          <a:lstStyle/>
          <a:p>
            <a:fld id="{D2B565F5-6C45-4315-8244-C5CC27801693}" type="slidenum">
              <a:rPr lang="pt-BR" smtClean="0"/>
              <a:t>15</a:t>
            </a:fld>
            <a:endParaRPr lang="pt-BR"/>
          </a:p>
        </p:txBody>
      </p:sp>
    </p:spTree>
    <p:extLst>
      <p:ext uri="{BB962C8B-B14F-4D97-AF65-F5344CB8AC3E}">
        <p14:creationId xmlns:p14="http://schemas.microsoft.com/office/powerpoint/2010/main" val="1844426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16</a:t>
            </a:fld>
            <a:endParaRPr lang="pt-BR"/>
          </a:p>
        </p:txBody>
      </p:sp>
    </p:spTree>
    <p:extLst>
      <p:ext uri="{BB962C8B-B14F-4D97-AF65-F5344CB8AC3E}">
        <p14:creationId xmlns:p14="http://schemas.microsoft.com/office/powerpoint/2010/main" val="2473588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17</a:t>
            </a:fld>
            <a:endParaRPr lang="pt-BR"/>
          </a:p>
        </p:txBody>
      </p:sp>
    </p:spTree>
    <p:extLst>
      <p:ext uri="{BB962C8B-B14F-4D97-AF65-F5344CB8AC3E}">
        <p14:creationId xmlns:p14="http://schemas.microsoft.com/office/powerpoint/2010/main" val="2458733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18</a:t>
            </a:fld>
            <a:endParaRPr lang="pt-BR"/>
          </a:p>
        </p:txBody>
      </p:sp>
    </p:spTree>
    <p:extLst>
      <p:ext uri="{BB962C8B-B14F-4D97-AF65-F5344CB8AC3E}">
        <p14:creationId xmlns:p14="http://schemas.microsoft.com/office/powerpoint/2010/main" val="1122911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19</a:t>
            </a:fld>
            <a:endParaRPr lang="pt-BR"/>
          </a:p>
        </p:txBody>
      </p:sp>
    </p:spTree>
    <p:extLst>
      <p:ext uri="{BB962C8B-B14F-4D97-AF65-F5344CB8AC3E}">
        <p14:creationId xmlns:p14="http://schemas.microsoft.com/office/powerpoint/2010/main" val="3077559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20</a:t>
            </a:fld>
            <a:endParaRPr lang="pt-BR"/>
          </a:p>
        </p:txBody>
      </p:sp>
    </p:spTree>
    <p:extLst>
      <p:ext uri="{BB962C8B-B14F-4D97-AF65-F5344CB8AC3E}">
        <p14:creationId xmlns:p14="http://schemas.microsoft.com/office/powerpoint/2010/main" val="1775566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21</a:t>
            </a:fld>
            <a:endParaRPr lang="pt-BR"/>
          </a:p>
        </p:txBody>
      </p:sp>
    </p:spTree>
    <p:extLst>
      <p:ext uri="{BB962C8B-B14F-4D97-AF65-F5344CB8AC3E}">
        <p14:creationId xmlns:p14="http://schemas.microsoft.com/office/powerpoint/2010/main" val="3742462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26F75-06E7-AA12-882F-C3DBC8EB4C5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BAEB947-5118-266C-144A-A6E4A87908C2}"/>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F41EDC1A-0479-3410-834B-F783BDB90DF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EEDD02B5-9560-8909-4343-0270F9B59624}"/>
              </a:ext>
            </a:extLst>
          </p:cNvPr>
          <p:cNvSpPr>
            <a:spLocks noGrp="1"/>
          </p:cNvSpPr>
          <p:nvPr>
            <p:ph type="sldNum" sz="quarter" idx="10"/>
          </p:nvPr>
        </p:nvSpPr>
        <p:spPr/>
        <p:txBody>
          <a:bodyPr/>
          <a:lstStyle/>
          <a:p>
            <a:fld id="{D2B565F5-6C45-4315-8244-C5CC27801693}" type="slidenum">
              <a:rPr lang="pt-BR" smtClean="0"/>
              <a:t>22</a:t>
            </a:fld>
            <a:endParaRPr lang="pt-BR"/>
          </a:p>
        </p:txBody>
      </p:sp>
    </p:spTree>
    <p:extLst>
      <p:ext uri="{BB962C8B-B14F-4D97-AF65-F5344CB8AC3E}">
        <p14:creationId xmlns:p14="http://schemas.microsoft.com/office/powerpoint/2010/main" val="242267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3</a:t>
            </a:fld>
            <a:endParaRPr lang="pt-BR"/>
          </a:p>
        </p:txBody>
      </p:sp>
    </p:spTree>
    <p:extLst>
      <p:ext uri="{BB962C8B-B14F-4D97-AF65-F5344CB8AC3E}">
        <p14:creationId xmlns:p14="http://schemas.microsoft.com/office/powerpoint/2010/main" val="4060812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80BCD-81AC-42E5-3BDE-9E55DFAED3DF}"/>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3C3AC06-37D6-AC5F-E149-550BF7A37E64}"/>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6613AE3E-C3BD-CF5B-71BA-851B090B363B}"/>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198572CD-4AB1-7A63-E919-10C6637D7A34}"/>
              </a:ext>
            </a:extLst>
          </p:cNvPr>
          <p:cNvSpPr>
            <a:spLocks noGrp="1"/>
          </p:cNvSpPr>
          <p:nvPr>
            <p:ph type="sldNum" sz="quarter" idx="10"/>
          </p:nvPr>
        </p:nvSpPr>
        <p:spPr/>
        <p:txBody>
          <a:bodyPr/>
          <a:lstStyle/>
          <a:p>
            <a:fld id="{D2B565F5-6C45-4315-8244-C5CC27801693}" type="slidenum">
              <a:rPr lang="pt-BR" smtClean="0"/>
              <a:t>23</a:t>
            </a:fld>
            <a:endParaRPr lang="pt-BR"/>
          </a:p>
        </p:txBody>
      </p:sp>
    </p:spTree>
    <p:extLst>
      <p:ext uri="{BB962C8B-B14F-4D97-AF65-F5344CB8AC3E}">
        <p14:creationId xmlns:p14="http://schemas.microsoft.com/office/powerpoint/2010/main" val="2703273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2B2A2-FF4B-7686-4E11-12D083B1A45C}"/>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8758719B-D674-ABB0-BB49-BF6F58C9173D}"/>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F8FC6E7E-484E-F458-9DE2-1C0CB63039AE}"/>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E9A5E4FA-DFD0-14BC-D638-7531C6E4F9A0}"/>
              </a:ext>
            </a:extLst>
          </p:cNvPr>
          <p:cNvSpPr>
            <a:spLocks noGrp="1"/>
          </p:cNvSpPr>
          <p:nvPr>
            <p:ph type="sldNum" sz="quarter" idx="10"/>
          </p:nvPr>
        </p:nvSpPr>
        <p:spPr/>
        <p:txBody>
          <a:bodyPr/>
          <a:lstStyle/>
          <a:p>
            <a:fld id="{D2B565F5-6C45-4315-8244-C5CC27801693}" type="slidenum">
              <a:rPr lang="pt-BR" smtClean="0"/>
              <a:t>24</a:t>
            </a:fld>
            <a:endParaRPr lang="pt-BR"/>
          </a:p>
        </p:txBody>
      </p:sp>
    </p:spTree>
    <p:extLst>
      <p:ext uri="{BB962C8B-B14F-4D97-AF65-F5344CB8AC3E}">
        <p14:creationId xmlns:p14="http://schemas.microsoft.com/office/powerpoint/2010/main" val="354631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50654-16D0-D5EC-78A0-D10CA7ADF2C8}"/>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F40D974-D3AA-B9FA-ED5D-858F68DD9858}"/>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22F9FB91-8FE2-4C7C-0D83-C44E69FFE8E1}"/>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267D4C02-C1EB-1803-BB90-9E6D2C76387B}"/>
              </a:ext>
            </a:extLst>
          </p:cNvPr>
          <p:cNvSpPr>
            <a:spLocks noGrp="1"/>
          </p:cNvSpPr>
          <p:nvPr>
            <p:ph type="sldNum" sz="quarter" idx="10"/>
          </p:nvPr>
        </p:nvSpPr>
        <p:spPr/>
        <p:txBody>
          <a:bodyPr/>
          <a:lstStyle/>
          <a:p>
            <a:fld id="{D2B565F5-6C45-4315-8244-C5CC27801693}" type="slidenum">
              <a:rPr lang="pt-BR" smtClean="0"/>
              <a:t>25</a:t>
            </a:fld>
            <a:endParaRPr lang="pt-BR"/>
          </a:p>
        </p:txBody>
      </p:sp>
    </p:spTree>
    <p:extLst>
      <p:ext uri="{BB962C8B-B14F-4D97-AF65-F5344CB8AC3E}">
        <p14:creationId xmlns:p14="http://schemas.microsoft.com/office/powerpoint/2010/main" val="2318945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26</a:t>
            </a:fld>
            <a:endParaRPr lang="pt-BR"/>
          </a:p>
        </p:txBody>
      </p:sp>
    </p:spTree>
    <p:extLst>
      <p:ext uri="{BB962C8B-B14F-4D97-AF65-F5344CB8AC3E}">
        <p14:creationId xmlns:p14="http://schemas.microsoft.com/office/powerpoint/2010/main" val="518509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27</a:t>
            </a:fld>
            <a:endParaRPr lang="pt-BR"/>
          </a:p>
        </p:txBody>
      </p:sp>
    </p:spTree>
    <p:extLst>
      <p:ext uri="{BB962C8B-B14F-4D97-AF65-F5344CB8AC3E}">
        <p14:creationId xmlns:p14="http://schemas.microsoft.com/office/powerpoint/2010/main" val="917336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28</a:t>
            </a:fld>
            <a:endParaRPr lang="pt-BR"/>
          </a:p>
        </p:txBody>
      </p:sp>
    </p:spTree>
    <p:extLst>
      <p:ext uri="{BB962C8B-B14F-4D97-AF65-F5344CB8AC3E}">
        <p14:creationId xmlns:p14="http://schemas.microsoft.com/office/powerpoint/2010/main" val="1469276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29</a:t>
            </a:fld>
            <a:endParaRPr lang="pt-BR"/>
          </a:p>
        </p:txBody>
      </p:sp>
    </p:spTree>
    <p:extLst>
      <p:ext uri="{BB962C8B-B14F-4D97-AF65-F5344CB8AC3E}">
        <p14:creationId xmlns:p14="http://schemas.microsoft.com/office/powerpoint/2010/main" val="4050163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C7700-1A48-5FBD-FDF6-8CFB03787C8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5D26580-A65A-6AD5-DF0F-8C5A4CFDAB08}"/>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0C0BF5B3-840A-A381-CC4B-97722F6A1771}"/>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350CF17C-5C19-FF7B-5CF4-1754095B2E0D}"/>
              </a:ext>
            </a:extLst>
          </p:cNvPr>
          <p:cNvSpPr>
            <a:spLocks noGrp="1"/>
          </p:cNvSpPr>
          <p:nvPr>
            <p:ph type="sldNum" sz="quarter" idx="10"/>
          </p:nvPr>
        </p:nvSpPr>
        <p:spPr/>
        <p:txBody>
          <a:bodyPr/>
          <a:lstStyle/>
          <a:p>
            <a:fld id="{D2B565F5-6C45-4315-8244-C5CC27801693}" type="slidenum">
              <a:rPr lang="pt-BR" smtClean="0"/>
              <a:t>30</a:t>
            </a:fld>
            <a:endParaRPr lang="pt-BR"/>
          </a:p>
        </p:txBody>
      </p:sp>
    </p:spTree>
    <p:extLst>
      <p:ext uri="{BB962C8B-B14F-4D97-AF65-F5344CB8AC3E}">
        <p14:creationId xmlns:p14="http://schemas.microsoft.com/office/powerpoint/2010/main" val="3282322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31</a:t>
            </a:fld>
            <a:endParaRPr lang="pt-BR"/>
          </a:p>
        </p:txBody>
      </p:sp>
    </p:spTree>
    <p:extLst>
      <p:ext uri="{BB962C8B-B14F-4D97-AF65-F5344CB8AC3E}">
        <p14:creationId xmlns:p14="http://schemas.microsoft.com/office/powerpoint/2010/main" val="26166005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A2311-91D4-49E6-07AF-D35834FE6CB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7281F8AF-EB56-D15B-D31E-B7D9D59A474B}"/>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4C5BCDEA-10B4-B38F-5E80-28CFF4E4F5F5}"/>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7FAC0894-3C4A-F200-9A6A-E52B7D5710D3}"/>
              </a:ext>
            </a:extLst>
          </p:cNvPr>
          <p:cNvSpPr>
            <a:spLocks noGrp="1"/>
          </p:cNvSpPr>
          <p:nvPr>
            <p:ph type="sldNum" sz="quarter" idx="10"/>
          </p:nvPr>
        </p:nvSpPr>
        <p:spPr/>
        <p:txBody>
          <a:bodyPr/>
          <a:lstStyle/>
          <a:p>
            <a:fld id="{D2B565F5-6C45-4315-8244-C5CC27801693}" type="slidenum">
              <a:rPr lang="pt-BR" smtClean="0"/>
              <a:t>32</a:t>
            </a:fld>
            <a:endParaRPr lang="pt-BR"/>
          </a:p>
        </p:txBody>
      </p:sp>
    </p:spTree>
    <p:extLst>
      <p:ext uri="{BB962C8B-B14F-4D97-AF65-F5344CB8AC3E}">
        <p14:creationId xmlns:p14="http://schemas.microsoft.com/office/powerpoint/2010/main" val="1342950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5</a:t>
            </a:fld>
            <a:endParaRPr lang="pt-BR"/>
          </a:p>
        </p:txBody>
      </p:sp>
    </p:spTree>
    <p:extLst>
      <p:ext uri="{BB962C8B-B14F-4D97-AF65-F5344CB8AC3E}">
        <p14:creationId xmlns:p14="http://schemas.microsoft.com/office/powerpoint/2010/main" val="3994922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A8BCF-3CD7-807F-4E74-94D57F049AD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35F2B3A-C87D-B2C2-6346-9859D08B0EB8}"/>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2AF0AEEB-0FD9-A57C-2BF1-42C6B7A8998C}"/>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7587A44E-7087-F296-44CF-62DE60D2CDBE}"/>
              </a:ext>
            </a:extLst>
          </p:cNvPr>
          <p:cNvSpPr>
            <a:spLocks noGrp="1"/>
          </p:cNvSpPr>
          <p:nvPr>
            <p:ph type="sldNum" sz="quarter" idx="10"/>
          </p:nvPr>
        </p:nvSpPr>
        <p:spPr/>
        <p:txBody>
          <a:bodyPr/>
          <a:lstStyle/>
          <a:p>
            <a:fld id="{D2B565F5-6C45-4315-8244-C5CC27801693}" type="slidenum">
              <a:rPr lang="pt-BR" smtClean="0"/>
              <a:t>33</a:t>
            </a:fld>
            <a:endParaRPr lang="pt-BR"/>
          </a:p>
        </p:txBody>
      </p:sp>
    </p:spTree>
    <p:extLst>
      <p:ext uri="{BB962C8B-B14F-4D97-AF65-F5344CB8AC3E}">
        <p14:creationId xmlns:p14="http://schemas.microsoft.com/office/powerpoint/2010/main" val="938461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34</a:t>
            </a:fld>
            <a:endParaRPr lang="pt-BR"/>
          </a:p>
        </p:txBody>
      </p:sp>
    </p:spTree>
    <p:extLst>
      <p:ext uri="{BB962C8B-B14F-4D97-AF65-F5344CB8AC3E}">
        <p14:creationId xmlns:p14="http://schemas.microsoft.com/office/powerpoint/2010/main" val="3122812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35</a:t>
            </a:fld>
            <a:endParaRPr lang="pt-BR"/>
          </a:p>
        </p:txBody>
      </p:sp>
    </p:spTree>
    <p:extLst>
      <p:ext uri="{BB962C8B-B14F-4D97-AF65-F5344CB8AC3E}">
        <p14:creationId xmlns:p14="http://schemas.microsoft.com/office/powerpoint/2010/main" val="2270781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36</a:t>
            </a:fld>
            <a:endParaRPr lang="pt-BR"/>
          </a:p>
        </p:txBody>
      </p:sp>
    </p:spTree>
    <p:extLst>
      <p:ext uri="{BB962C8B-B14F-4D97-AF65-F5344CB8AC3E}">
        <p14:creationId xmlns:p14="http://schemas.microsoft.com/office/powerpoint/2010/main" val="464889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5EEEF-2C7B-DE63-9B3E-33AA5DCD4F4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7EEEEF3-BACC-0D17-A99F-6660668AAC8F}"/>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65C5C250-4FC4-1AEA-90D1-168715E84A02}"/>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D0161A10-DBFD-2197-5A79-0A16EB05ED12}"/>
              </a:ext>
            </a:extLst>
          </p:cNvPr>
          <p:cNvSpPr>
            <a:spLocks noGrp="1"/>
          </p:cNvSpPr>
          <p:nvPr>
            <p:ph type="sldNum" sz="quarter" idx="10"/>
          </p:nvPr>
        </p:nvSpPr>
        <p:spPr/>
        <p:txBody>
          <a:bodyPr/>
          <a:lstStyle/>
          <a:p>
            <a:fld id="{D2B565F5-6C45-4315-8244-C5CC27801693}" type="slidenum">
              <a:rPr lang="pt-BR" smtClean="0"/>
              <a:t>37</a:t>
            </a:fld>
            <a:endParaRPr lang="pt-BR"/>
          </a:p>
        </p:txBody>
      </p:sp>
    </p:spTree>
    <p:extLst>
      <p:ext uri="{BB962C8B-B14F-4D97-AF65-F5344CB8AC3E}">
        <p14:creationId xmlns:p14="http://schemas.microsoft.com/office/powerpoint/2010/main" val="40938574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38</a:t>
            </a:fld>
            <a:endParaRPr lang="pt-BR"/>
          </a:p>
        </p:txBody>
      </p:sp>
    </p:spTree>
    <p:extLst>
      <p:ext uri="{BB962C8B-B14F-4D97-AF65-F5344CB8AC3E}">
        <p14:creationId xmlns:p14="http://schemas.microsoft.com/office/powerpoint/2010/main" val="1779041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D7D31-6714-82D0-E620-41319F31163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474F671-15D4-AD9F-6D68-59C2125A322A}"/>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0A46BDAE-86B7-76BB-E97F-D7F76D5D9919}"/>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38B2D3EF-8034-462F-D2E6-43FD924E147D}"/>
              </a:ext>
            </a:extLst>
          </p:cNvPr>
          <p:cNvSpPr>
            <a:spLocks noGrp="1"/>
          </p:cNvSpPr>
          <p:nvPr>
            <p:ph type="sldNum" sz="quarter" idx="10"/>
          </p:nvPr>
        </p:nvSpPr>
        <p:spPr/>
        <p:txBody>
          <a:bodyPr/>
          <a:lstStyle/>
          <a:p>
            <a:fld id="{D2B565F5-6C45-4315-8244-C5CC27801693}" type="slidenum">
              <a:rPr lang="pt-BR" smtClean="0"/>
              <a:t>40</a:t>
            </a:fld>
            <a:endParaRPr lang="pt-BR"/>
          </a:p>
        </p:txBody>
      </p:sp>
    </p:spTree>
    <p:extLst>
      <p:ext uri="{BB962C8B-B14F-4D97-AF65-F5344CB8AC3E}">
        <p14:creationId xmlns:p14="http://schemas.microsoft.com/office/powerpoint/2010/main" val="20402303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FEEC0-057D-2CD1-33AC-1373853C71E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63DB2EB4-8B58-9BD0-B22B-469C346F796A}"/>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FEFDA00E-6D48-508D-563C-A8762DDFB033}"/>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CBD44A0C-E45D-D71D-4B7A-F7361A905331}"/>
              </a:ext>
            </a:extLst>
          </p:cNvPr>
          <p:cNvSpPr>
            <a:spLocks noGrp="1"/>
          </p:cNvSpPr>
          <p:nvPr>
            <p:ph type="sldNum" sz="quarter" idx="10"/>
          </p:nvPr>
        </p:nvSpPr>
        <p:spPr/>
        <p:txBody>
          <a:bodyPr/>
          <a:lstStyle/>
          <a:p>
            <a:fld id="{D2B565F5-6C45-4315-8244-C5CC27801693}" type="slidenum">
              <a:rPr lang="pt-BR" smtClean="0"/>
              <a:t>41</a:t>
            </a:fld>
            <a:endParaRPr lang="pt-BR"/>
          </a:p>
        </p:txBody>
      </p:sp>
    </p:spTree>
    <p:extLst>
      <p:ext uri="{BB962C8B-B14F-4D97-AF65-F5344CB8AC3E}">
        <p14:creationId xmlns:p14="http://schemas.microsoft.com/office/powerpoint/2010/main" val="4003880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23170-248F-A0BE-049D-F2C1B817642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689D6474-146B-0312-18AD-4EC7FBAB7B4A}"/>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B4BAA7E6-2712-9B3E-6736-5169B85F713C}"/>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EA28B418-D6BA-6FEF-F326-CDBCAD98F6AD}"/>
              </a:ext>
            </a:extLst>
          </p:cNvPr>
          <p:cNvSpPr>
            <a:spLocks noGrp="1"/>
          </p:cNvSpPr>
          <p:nvPr>
            <p:ph type="sldNum" sz="quarter" idx="10"/>
          </p:nvPr>
        </p:nvSpPr>
        <p:spPr/>
        <p:txBody>
          <a:bodyPr/>
          <a:lstStyle/>
          <a:p>
            <a:fld id="{D2B565F5-6C45-4315-8244-C5CC27801693}" type="slidenum">
              <a:rPr lang="pt-BR" smtClean="0"/>
              <a:t>43</a:t>
            </a:fld>
            <a:endParaRPr lang="pt-BR"/>
          </a:p>
        </p:txBody>
      </p:sp>
    </p:spTree>
    <p:extLst>
      <p:ext uri="{BB962C8B-B14F-4D97-AF65-F5344CB8AC3E}">
        <p14:creationId xmlns:p14="http://schemas.microsoft.com/office/powerpoint/2010/main" val="42754467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B7E34-F6E6-7514-2449-6C81D6AE163E}"/>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AE068E99-AAB5-BD96-8B0A-195B7C126614}"/>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4306C8ED-195A-7D8D-517A-41AA07B65149}"/>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2BEFA4BE-C0AE-18A1-C542-3DDE77807922}"/>
              </a:ext>
            </a:extLst>
          </p:cNvPr>
          <p:cNvSpPr>
            <a:spLocks noGrp="1"/>
          </p:cNvSpPr>
          <p:nvPr>
            <p:ph type="sldNum" sz="quarter" idx="10"/>
          </p:nvPr>
        </p:nvSpPr>
        <p:spPr/>
        <p:txBody>
          <a:bodyPr/>
          <a:lstStyle/>
          <a:p>
            <a:fld id="{D2B565F5-6C45-4315-8244-C5CC27801693}" type="slidenum">
              <a:rPr lang="pt-BR" smtClean="0"/>
              <a:t>44</a:t>
            </a:fld>
            <a:endParaRPr lang="pt-BR"/>
          </a:p>
        </p:txBody>
      </p:sp>
    </p:spTree>
    <p:extLst>
      <p:ext uri="{BB962C8B-B14F-4D97-AF65-F5344CB8AC3E}">
        <p14:creationId xmlns:p14="http://schemas.microsoft.com/office/powerpoint/2010/main" val="4108709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BC863-C12A-E650-7182-97F4A712DC7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FB59D5C-FBA4-0AAF-DCD6-7017BAD33ACD}"/>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56EF756B-DFAB-2D28-2334-10EC16DE474F}"/>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4890E445-F520-A651-17DA-BA7CCA4E8132}"/>
              </a:ext>
            </a:extLst>
          </p:cNvPr>
          <p:cNvSpPr>
            <a:spLocks noGrp="1"/>
          </p:cNvSpPr>
          <p:nvPr>
            <p:ph type="sldNum" sz="quarter" idx="10"/>
          </p:nvPr>
        </p:nvSpPr>
        <p:spPr/>
        <p:txBody>
          <a:bodyPr/>
          <a:lstStyle/>
          <a:p>
            <a:fld id="{D2B565F5-6C45-4315-8244-C5CC27801693}" type="slidenum">
              <a:rPr lang="pt-BR" smtClean="0"/>
              <a:t>6</a:t>
            </a:fld>
            <a:endParaRPr lang="pt-BR"/>
          </a:p>
        </p:txBody>
      </p:sp>
    </p:spTree>
    <p:extLst>
      <p:ext uri="{BB962C8B-B14F-4D97-AF65-F5344CB8AC3E}">
        <p14:creationId xmlns:p14="http://schemas.microsoft.com/office/powerpoint/2010/main" val="12097936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34DB5-A43A-A613-A89B-6290FE321FE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A7B247D-47EC-4074-5F1B-47F64E85E40F}"/>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2C291793-1DC1-8C94-D31B-AD86625BF5CA}"/>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A2862EC9-4163-F0F4-7365-040A68B92BEA}"/>
              </a:ext>
            </a:extLst>
          </p:cNvPr>
          <p:cNvSpPr>
            <a:spLocks noGrp="1"/>
          </p:cNvSpPr>
          <p:nvPr>
            <p:ph type="sldNum" sz="quarter" idx="10"/>
          </p:nvPr>
        </p:nvSpPr>
        <p:spPr/>
        <p:txBody>
          <a:bodyPr/>
          <a:lstStyle/>
          <a:p>
            <a:fld id="{D2B565F5-6C45-4315-8244-C5CC27801693}" type="slidenum">
              <a:rPr lang="pt-BR" smtClean="0"/>
              <a:t>45</a:t>
            </a:fld>
            <a:endParaRPr lang="pt-BR"/>
          </a:p>
        </p:txBody>
      </p:sp>
    </p:spTree>
    <p:extLst>
      <p:ext uri="{BB962C8B-B14F-4D97-AF65-F5344CB8AC3E}">
        <p14:creationId xmlns:p14="http://schemas.microsoft.com/office/powerpoint/2010/main" val="5604641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50F76-663F-83DF-731D-7745859CF58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68388066-72DD-11F0-040A-DDB936207BA1}"/>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6188EFE3-DC53-FFE7-BAA0-37D9B706D0C4}"/>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2797BA8-6ACD-C405-8C80-B6A2C6ADCE12}"/>
              </a:ext>
            </a:extLst>
          </p:cNvPr>
          <p:cNvSpPr>
            <a:spLocks noGrp="1"/>
          </p:cNvSpPr>
          <p:nvPr>
            <p:ph type="sldNum" sz="quarter" idx="10"/>
          </p:nvPr>
        </p:nvSpPr>
        <p:spPr/>
        <p:txBody>
          <a:bodyPr/>
          <a:lstStyle/>
          <a:p>
            <a:fld id="{D2B565F5-6C45-4315-8244-C5CC27801693}" type="slidenum">
              <a:rPr lang="pt-BR" smtClean="0"/>
              <a:t>46</a:t>
            </a:fld>
            <a:endParaRPr lang="pt-BR"/>
          </a:p>
        </p:txBody>
      </p:sp>
    </p:spTree>
    <p:extLst>
      <p:ext uri="{BB962C8B-B14F-4D97-AF65-F5344CB8AC3E}">
        <p14:creationId xmlns:p14="http://schemas.microsoft.com/office/powerpoint/2010/main" val="22153398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EB4AD-77FE-0E27-70F8-4A91FFCA92D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26107AA-3B58-AF90-544E-8DDF4BA2B73D}"/>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3A0F4D9C-A6E0-7899-DEEF-952C9885782A}"/>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064C5BAA-A665-A970-6AF9-B18456B66B17}"/>
              </a:ext>
            </a:extLst>
          </p:cNvPr>
          <p:cNvSpPr>
            <a:spLocks noGrp="1"/>
          </p:cNvSpPr>
          <p:nvPr>
            <p:ph type="sldNum" sz="quarter" idx="10"/>
          </p:nvPr>
        </p:nvSpPr>
        <p:spPr/>
        <p:txBody>
          <a:bodyPr/>
          <a:lstStyle/>
          <a:p>
            <a:fld id="{D2B565F5-6C45-4315-8244-C5CC27801693}" type="slidenum">
              <a:rPr lang="pt-BR" smtClean="0"/>
              <a:t>47</a:t>
            </a:fld>
            <a:endParaRPr lang="pt-BR"/>
          </a:p>
        </p:txBody>
      </p:sp>
    </p:spTree>
    <p:extLst>
      <p:ext uri="{BB962C8B-B14F-4D97-AF65-F5344CB8AC3E}">
        <p14:creationId xmlns:p14="http://schemas.microsoft.com/office/powerpoint/2010/main" val="13475562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025D4-2C15-9AB3-4648-196BAAEB8B6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B883A28-E3A5-BDA2-4099-DB4A3442870D}"/>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E6892792-4740-1FCB-1C86-A7E1EB476643}"/>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FD44BD47-314A-DB9D-9090-6B3658E0701C}"/>
              </a:ext>
            </a:extLst>
          </p:cNvPr>
          <p:cNvSpPr>
            <a:spLocks noGrp="1"/>
          </p:cNvSpPr>
          <p:nvPr>
            <p:ph type="sldNum" sz="quarter" idx="10"/>
          </p:nvPr>
        </p:nvSpPr>
        <p:spPr/>
        <p:txBody>
          <a:bodyPr/>
          <a:lstStyle/>
          <a:p>
            <a:fld id="{D2B565F5-6C45-4315-8244-C5CC27801693}" type="slidenum">
              <a:rPr lang="pt-BR" smtClean="0"/>
              <a:t>48</a:t>
            </a:fld>
            <a:endParaRPr lang="pt-BR"/>
          </a:p>
        </p:txBody>
      </p:sp>
    </p:spTree>
    <p:extLst>
      <p:ext uri="{BB962C8B-B14F-4D97-AF65-F5344CB8AC3E}">
        <p14:creationId xmlns:p14="http://schemas.microsoft.com/office/powerpoint/2010/main" val="16900114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45685-B190-053B-7A22-A5ACDF008E7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B344838-4C7C-439E-BFE6-AF14F671028E}"/>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5C9F64B1-24F7-C93F-C6A2-69E6B726615A}"/>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EA1B1BE4-76CF-9AA9-933C-B9266FFF0383}"/>
              </a:ext>
            </a:extLst>
          </p:cNvPr>
          <p:cNvSpPr>
            <a:spLocks noGrp="1"/>
          </p:cNvSpPr>
          <p:nvPr>
            <p:ph type="sldNum" sz="quarter" idx="10"/>
          </p:nvPr>
        </p:nvSpPr>
        <p:spPr/>
        <p:txBody>
          <a:bodyPr/>
          <a:lstStyle/>
          <a:p>
            <a:fld id="{D2B565F5-6C45-4315-8244-C5CC27801693}" type="slidenum">
              <a:rPr lang="pt-BR" smtClean="0"/>
              <a:t>49</a:t>
            </a:fld>
            <a:endParaRPr lang="pt-BR"/>
          </a:p>
        </p:txBody>
      </p:sp>
    </p:spTree>
    <p:extLst>
      <p:ext uri="{BB962C8B-B14F-4D97-AF65-F5344CB8AC3E}">
        <p14:creationId xmlns:p14="http://schemas.microsoft.com/office/powerpoint/2010/main" val="31885224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01E9D-3741-EF86-2B7B-48C1314C492E}"/>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E46299A-4FB0-6438-2E8B-785B5A32E337}"/>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BA85EF1E-4043-F620-1815-C3A0A04D7287}"/>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01F629CC-E252-A92A-44D1-039E30124BF7}"/>
              </a:ext>
            </a:extLst>
          </p:cNvPr>
          <p:cNvSpPr>
            <a:spLocks noGrp="1"/>
          </p:cNvSpPr>
          <p:nvPr>
            <p:ph type="sldNum" sz="quarter" idx="10"/>
          </p:nvPr>
        </p:nvSpPr>
        <p:spPr/>
        <p:txBody>
          <a:bodyPr/>
          <a:lstStyle/>
          <a:p>
            <a:fld id="{D2B565F5-6C45-4315-8244-C5CC27801693}" type="slidenum">
              <a:rPr lang="pt-BR" smtClean="0"/>
              <a:t>50</a:t>
            </a:fld>
            <a:endParaRPr lang="pt-BR"/>
          </a:p>
        </p:txBody>
      </p:sp>
    </p:spTree>
    <p:extLst>
      <p:ext uri="{BB962C8B-B14F-4D97-AF65-F5344CB8AC3E}">
        <p14:creationId xmlns:p14="http://schemas.microsoft.com/office/powerpoint/2010/main" val="2826401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51</a:t>
            </a:fld>
            <a:endParaRPr lang="pt-BR"/>
          </a:p>
        </p:txBody>
      </p:sp>
    </p:spTree>
    <p:extLst>
      <p:ext uri="{BB962C8B-B14F-4D97-AF65-F5344CB8AC3E}">
        <p14:creationId xmlns:p14="http://schemas.microsoft.com/office/powerpoint/2010/main" val="993420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8</a:t>
            </a:fld>
            <a:endParaRPr lang="pt-BR"/>
          </a:p>
        </p:txBody>
      </p:sp>
    </p:spTree>
    <p:extLst>
      <p:ext uri="{BB962C8B-B14F-4D97-AF65-F5344CB8AC3E}">
        <p14:creationId xmlns:p14="http://schemas.microsoft.com/office/powerpoint/2010/main" val="4120119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9</a:t>
            </a:fld>
            <a:endParaRPr lang="pt-BR"/>
          </a:p>
        </p:txBody>
      </p:sp>
    </p:spTree>
    <p:extLst>
      <p:ext uri="{BB962C8B-B14F-4D97-AF65-F5344CB8AC3E}">
        <p14:creationId xmlns:p14="http://schemas.microsoft.com/office/powerpoint/2010/main" val="3535600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18A10-0E8D-43A3-2157-05D747989D2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066B386-6887-DAC7-10D5-B8B4AF701FC5}"/>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BC2185D2-C360-C184-A74A-D0260E71265D}"/>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CA3C1ADD-BFCC-8417-7AD7-A6A0405D6B4E}"/>
              </a:ext>
            </a:extLst>
          </p:cNvPr>
          <p:cNvSpPr>
            <a:spLocks noGrp="1"/>
          </p:cNvSpPr>
          <p:nvPr>
            <p:ph type="sldNum" sz="quarter" idx="10"/>
          </p:nvPr>
        </p:nvSpPr>
        <p:spPr/>
        <p:txBody>
          <a:bodyPr/>
          <a:lstStyle/>
          <a:p>
            <a:fld id="{D2B565F5-6C45-4315-8244-C5CC27801693}" type="slidenum">
              <a:rPr lang="pt-BR" smtClean="0"/>
              <a:t>10</a:t>
            </a:fld>
            <a:endParaRPr lang="pt-BR"/>
          </a:p>
        </p:txBody>
      </p:sp>
    </p:spTree>
    <p:extLst>
      <p:ext uri="{BB962C8B-B14F-4D97-AF65-F5344CB8AC3E}">
        <p14:creationId xmlns:p14="http://schemas.microsoft.com/office/powerpoint/2010/main" val="2924503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11</a:t>
            </a:fld>
            <a:endParaRPr lang="pt-BR"/>
          </a:p>
        </p:txBody>
      </p:sp>
    </p:spTree>
    <p:extLst>
      <p:ext uri="{BB962C8B-B14F-4D97-AF65-F5344CB8AC3E}">
        <p14:creationId xmlns:p14="http://schemas.microsoft.com/office/powerpoint/2010/main" val="985749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492E8-3979-B466-BE86-54AF587FC25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B24A4B7-DA9F-3344-A0FA-B095DC7721C5}"/>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39DCDCEF-AF4F-DA64-23B8-36207A3D9743}"/>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71198E66-92E7-A04D-316E-6D3ABAC5E54E}"/>
              </a:ext>
            </a:extLst>
          </p:cNvPr>
          <p:cNvSpPr>
            <a:spLocks noGrp="1"/>
          </p:cNvSpPr>
          <p:nvPr>
            <p:ph type="sldNum" sz="quarter" idx="10"/>
          </p:nvPr>
        </p:nvSpPr>
        <p:spPr/>
        <p:txBody>
          <a:bodyPr/>
          <a:lstStyle/>
          <a:p>
            <a:fld id="{D2B565F5-6C45-4315-8244-C5CC27801693}" type="slidenum">
              <a:rPr lang="pt-BR" smtClean="0"/>
              <a:t>12</a:t>
            </a:fld>
            <a:endParaRPr lang="pt-BR"/>
          </a:p>
        </p:txBody>
      </p:sp>
    </p:spTree>
    <p:extLst>
      <p:ext uri="{BB962C8B-B14F-4D97-AF65-F5344CB8AC3E}">
        <p14:creationId xmlns:p14="http://schemas.microsoft.com/office/powerpoint/2010/main" val="304517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a:t>Clique para editar o título mestre</a:t>
            </a: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a:xfrm>
            <a:off x="609600" y="6356351"/>
            <a:ext cx="2844800" cy="365125"/>
          </a:xfrm>
          <a:prstGeom prst="rect">
            <a:avLst/>
          </a:prstGeom>
        </p:spPr>
        <p:txBody>
          <a:bodyPr/>
          <a:lstStyle/>
          <a:p>
            <a:fld id="{8AC1BD29-2162-496F-8E3A-252E2478395D}" type="datetimeFigureOut">
              <a:rPr lang="pt-BR" smtClean="0"/>
              <a:t>10/04/2026</a:t>
            </a:fld>
            <a:endParaRPr lang="pt-BR"/>
          </a:p>
        </p:txBody>
      </p:sp>
      <p:sp>
        <p:nvSpPr>
          <p:cNvPr id="5" name="Espaço Reservado para Rodapé 4"/>
          <p:cNvSpPr>
            <a:spLocks noGrp="1"/>
          </p:cNvSpPr>
          <p:nvPr>
            <p:ph type="ftr" sz="quarter" idx="11"/>
          </p:nvPr>
        </p:nvSpPr>
        <p:spPr>
          <a:xfrm>
            <a:off x="4165600" y="6356351"/>
            <a:ext cx="3860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288021" y="6356351"/>
            <a:ext cx="5294379" cy="365125"/>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pt-BR"/>
              <a:t>EPE – Empresa de Pesquisa Energética | </a:t>
            </a:r>
            <a:fld id="{9E36C28C-F7F8-4339-8A42-C5336CCCBAF4}" type="slidenum">
              <a:rPr lang="pt-BR" smtClean="0"/>
              <a:pPr/>
              <a:t>‹#›</a:t>
            </a:fld>
            <a:r>
              <a:rPr lang="pt-BR"/>
              <a:t> </a:t>
            </a:r>
          </a:p>
        </p:txBody>
      </p:sp>
    </p:spTree>
    <p:extLst>
      <p:ext uri="{BB962C8B-B14F-4D97-AF65-F5344CB8AC3E}">
        <p14:creationId xmlns:p14="http://schemas.microsoft.com/office/powerpoint/2010/main" val="1274520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609600" y="6356351"/>
            <a:ext cx="2844800" cy="365125"/>
          </a:xfrm>
          <a:prstGeom prst="rect">
            <a:avLst/>
          </a:prstGeom>
        </p:spPr>
        <p:txBody>
          <a:bodyPr/>
          <a:lstStyle/>
          <a:p>
            <a:fld id="{8AC1BD29-2162-496F-8E3A-252E2478395D}" type="datetimeFigureOut">
              <a:rPr lang="pt-BR" smtClean="0"/>
              <a:t>10/04/2026</a:t>
            </a:fld>
            <a:endParaRPr lang="pt-BR"/>
          </a:p>
        </p:txBody>
      </p:sp>
      <p:sp>
        <p:nvSpPr>
          <p:cNvPr id="5" name="Espaço Reservado para Rodapé 4"/>
          <p:cNvSpPr>
            <a:spLocks noGrp="1"/>
          </p:cNvSpPr>
          <p:nvPr>
            <p:ph type="ftr" sz="quarter" idx="11"/>
          </p:nvPr>
        </p:nvSpPr>
        <p:spPr>
          <a:xfrm>
            <a:off x="4165600" y="6356351"/>
            <a:ext cx="3860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p:txBody>
          <a:bodyPr/>
          <a:lstStyle/>
          <a:p>
            <a:fld id="{C516F8CE-8E92-46BB-B578-21B4111FB72E}" type="slidenum">
              <a:rPr lang="pt-BR" smtClean="0"/>
              <a:t>‹#›</a:t>
            </a:fld>
            <a:endParaRPr lang="pt-BR"/>
          </a:p>
        </p:txBody>
      </p:sp>
    </p:spTree>
    <p:extLst>
      <p:ext uri="{BB962C8B-B14F-4D97-AF65-F5344CB8AC3E}">
        <p14:creationId xmlns:p14="http://schemas.microsoft.com/office/powerpoint/2010/main" val="986522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609600" y="6356351"/>
            <a:ext cx="2844800" cy="365125"/>
          </a:xfrm>
          <a:prstGeom prst="rect">
            <a:avLst/>
          </a:prstGeom>
        </p:spPr>
        <p:txBody>
          <a:bodyPr/>
          <a:lstStyle/>
          <a:p>
            <a:fld id="{8AC1BD29-2162-496F-8E3A-252E2478395D}" type="datetimeFigureOut">
              <a:rPr lang="pt-BR" smtClean="0"/>
              <a:t>10/04/2026</a:t>
            </a:fld>
            <a:endParaRPr lang="pt-BR"/>
          </a:p>
        </p:txBody>
      </p:sp>
      <p:sp>
        <p:nvSpPr>
          <p:cNvPr id="5" name="Espaço Reservado para Rodapé 4"/>
          <p:cNvSpPr>
            <a:spLocks noGrp="1"/>
          </p:cNvSpPr>
          <p:nvPr>
            <p:ph type="ftr" sz="quarter" idx="11"/>
          </p:nvPr>
        </p:nvSpPr>
        <p:spPr>
          <a:xfrm>
            <a:off x="4165600" y="6356351"/>
            <a:ext cx="3860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p:txBody>
          <a:bodyPr/>
          <a:lstStyle/>
          <a:p>
            <a:fld id="{C516F8CE-8E92-46BB-B578-21B4111FB72E}" type="slidenum">
              <a:rPr lang="pt-BR" smtClean="0"/>
              <a:t>‹#›</a:t>
            </a:fld>
            <a:endParaRPr lang="pt-BR"/>
          </a:p>
        </p:txBody>
      </p:sp>
    </p:spTree>
    <p:extLst>
      <p:ext uri="{BB962C8B-B14F-4D97-AF65-F5344CB8AC3E}">
        <p14:creationId xmlns:p14="http://schemas.microsoft.com/office/powerpoint/2010/main" val="2364998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609600" y="6356351"/>
            <a:ext cx="2844800" cy="365125"/>
          </a:xfrm>
          <a:prstGeom prst="rect">
            <a:avLst/>
          </a:prstGeom>
        </p:spPr>
        <p:txBody>
          <a:bodyPr/>
          <a:lstStyle/>
          <a:p>
            <a:fld id="{8AC1BD29-2162-496F-8E3A-252E2478395D}" type="datetimeFigureOut">
              <a:rPr lang="pt-BR" smtClean="0"/>
              <a:t>10/04/2026</a:t>
            </a:fld>
            <a:endParaRPr lang="pt-BR"/>
          </a:p>
        </p:txBody>
      </p:sp>
      <p:sp>
        <p:nvSpPr>
          <p:cNvPr id="5" name="Espaço Reservado para Rodapé 4"/>
          <p:cNvSpPr>
            <a:spLocks noGrp="1"/>
          </p:cNvSpPr>
          <p:nvPr>
            <p:ph type="ftr" sz="quarter" idx="11"/>
          </p:nvPr>
        </p:nvSpPr>
        <p:spPr>
          <a:xfrm>
            <a:off x="4165600" y="6356351"/>
            <a:ext cx="3860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p:txBody>
          <a:bodyPr/>
          <a:lstStyle/>
          <a:p>
            <a:fld id="{C516F8CE-8E92-46BB-B578-21B4111FB72E}" type="slidenum">
              <a:rPr lang="pt-BR" smtClean="0"/>
              <a:pPr/>
              <a:t>‹#›</a:t>
            </a:fld>
            <a:r>
              <a:rPr lang="pt-BR"/>
              <a:t> slide</a:t>
            </a:r>
          </a:p>
        </p:txBody>
      </p:sp>
    </p:spTree>
    <p:extLst>
      <p:ext uri="{BB962C8B-B14F-4D97-AF65-F5344CB8AC3E}">
        <p14:creationId xmlns:p14="http://schemas.microsoft.com/office/powerpoint/2010/main" val="2047476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a:xfrm>
            <a:off x="609600" y="6356351"/>
            <a:ext cx="2844800" cy="365125"/>
          </a:xfrm>
          <a:prstGeom prst="rect">
            <a:avLst/>
          </a:prstGeom>
        </p:spPr>
        <p:txBody>
          <a:bodyPr/>
          <a:lstStyle/>
          <a:p>
            <a:fld id="{8AC1BD29-2162-496F-8E3A-252E2478395D}" type="datetimeFigureOut">
              <a:rPr lang="pt-BR" smtClean="0"/>
              <a:t>10/04/2026</a:t>
            </a:fld>
            <a:endParaRPr lang="pt-BR"/>
          </a:p>
        </p:txBody>
      </p:sp>
      <p:sp>
        <p:nvSpPr>
          <p:cNvPr id="5" name="Espaço Reservado para Rodapé 4"/>
          <p:cNvSpPr>
            <a:spLocks noGrp="1"/>
          </p:cNvSpPr>
          <p:nvPr>
            <p:ph type="ftr" sz="quarter" idx="11"/>
          </p:nvPr>
        </p:nvSpPr>
        <p:spPr>
          <a:xfrm>
            <a:off x="4165600" y="6356351"/>
            <a:ext cx="3860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p:txBody>
          <a:bodyPr/>
          <a:lstStyle/>
          <a:p>
            <a:fld id="{C516F8CE-8E92-46BB-B578-21B4111FB72E}" type="slidenum">
              <a:rPr lang="pt-BR" smtClean="0"/>
              <a:t>‹#›</a:t>
            </a:fld>
            <a:endParaRPr lang="pt-BR"/>
          </a:p>
        </p:txBody>
      </p:sp>
    </p:spTree>
    <p:extLst>
      <p:ext uri="{BB962C8B-B14F-4D97-AF65-F5344CB8AC3E}">
        <p14:creationId xmlns:p14="http://schemas.microsoft.com/office/powerpoint/2010/main" val="3409709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a:xfrm>
            <a:off x="609600" y="6356351"/>
            <a:ext cx="2844800" cy="365125"/>
          </a:xfrm>
          <a:prstGeom prst="rect">
            <a:avLst/>
          </a:prstGeom>
        </p:spPr>
        <p:txBody>
          <a:bodyPr/>
          <a:lstStyle/>
          <a:p>
            <a:fld id="{8AC1BD29-2162-496F-8E3A-252E2478395D}" type="datetimeFigureOut">
              <a:rPr lang="pt-BR" smtClean="0"/>
              <a:t>10/04/2026</a:t>
            </a:fld>
            <a:endParaRPr lang="pt-BR"/>
          </a:p>
        </p:txBody>
      </p:sp>
      <p:sp>
        <p:nvSpPr>
          <p:cNvPr id="6" name="Espaço Reservado para Rodapé 5"/>
          <p:cNvSpPr>
            <a:spLocks noGrp="1"/>
          </p:cNvSpPr>
          <p:nvPr>
            <p:ph type="ftr" sz="quarter" idx="11"/>
          </p:nvPr>
        </p:nvSpPr>
        <p:spPr>
          <a:xfrm>
            <a:off x="4165600" y="6356351"/>
            <a:ext cx="38608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p:txBody>
          <a:bodyPr/>
          <a:lstStyle/>
          <a:p>
            <a:fld id="{C516F8CE-8E92-46BB-B578-21B4111FB72E}" type="slidenum">
              <a:rPr lang="pt-BR" smtClean="0"/>
              <a:t>‹#›</a:t>
            </a:fld>
            <a:endParaRPr lang="pt-BR"/>
          </a:p>
        </p:txBody>
      </p:sp>
    </p:spTree>
    <p:extLst>
      <p:ext uri="{BB962C8B-B14F-4D97-AF65-F5344CB8AC3E}">
        <p14:creationId xmlns:p14="http://schemas.microsoft.com/office/powerpoint/2010/main" val="612056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a:xfrm>
            <a:off x="609600" y="6356351"/>
            <a:ext cx="2844800" cy="365125"/>
          </a:xfrm>
          <a:prstGeom prst="rect">
            <a:avLst/>
          </a:prstGeom>
        </p:spPr>
        <p:txBody>
          <a:bodyPr/>
          <a:lstStyle/>
          <a:p>
            <a:fld id="{8AC1BD29-2162-496F-8E3A-252E2478395D}" type="datetimeFigureOut">
              <a:rPr lang="pt-BR" smtClean="0"/>
              <a:t>10/04/2026</a:t>
            </a:fld>
            <a:endParaRPr lang="pt-BR"/>
          </a:p>
        </p:txBody>
      </p:sp>
      <p:sp>
        <p:nvSpPr>
          <p:cNvPr id="8" name="Espaço Reservado para Rodapé 7"/>
          <p:cNvSpPr>
            <a:spLocks noGrp="1"/>
          </p:cNvSpPr>
          <p:nvPr>
            <p:ph type="ftr" sz="quarter" idx="11"/>
          </p:nvPr>
        </p:nvSpPr>
        <p:spPr>
          <a:xfrm>
            <a:off x="4165600" y="6356351"/>
            <a:ext cx="3860800" cy="365125"/>
          </a:xfrm>
          <a:prstGeom prst="rect">
            <a:avLst/>
          </a:prstGeom>
        </p:spPr>
        <p:txBody>
          <a:bodyPr/>
          <a:lstStyle/>
          <a:p>
            <a:endParaRPr lang="pt-BR"/>
          </a:p>
        </p:txBody>
      </p:sp>
      <p:sp>
        <p:nvSpPr>
          <p:cNvPr id="9" name="Espaço Reservado para Número de Slide 8"/>
          <p:cNvSpPr>
            <a:spLocks noGrp="1"/>
          </p:cNvSpPr>
          <p:nvPr>
            <p:ph type="sldNum" sz="quarter" idx="12"/>
          </p:nvPr>
        </p:nvSpPr>
        <p:spPr/>
        <p:txBody>
          <a:bodyPr/>
          <a:lstStyle/>
          <a:p>
            <a:fld id="{C516F8CE-8E92-46BB-B578-21B4111FB72E}" type="slidenum">
              <a:rPr lang="pt-BR" smtClean="0"/>
              <a:t>‹#›</a:t>
            </a:fld>
            <a:endParaRPr lang="pt-BR"/>
          </a:p>
        </p:txBody>
      </p:sp>
    </p:spTree>
    <p:extLst>
      <p:ext uri="{BB962C8B-B14F-4D97-AF65-F5344CB8AC3E}">
        <p14:creationId xmlns:p14="http://schemas.microsoft.com/office/powerpoint/2010/main" val="2709859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a:xfrm>
            <a:off x="609600" y="6356351"/>
            <a:ext cx="2844800" cy="365125"/>
          </a:xfrm>
          <a:prstGeom prst="rect">
            <a:avLst/>
          </a:prstGeom>
        </p:spPr>
        <p:txBody>
          <a:bodyPr/>
          <a:lstStyle/>
          <a:p>
            <a:fld id="{8AC1BD29-2162-496F-8E3A-252E2478395D}" type="datetimeFigureOut">
              <a:rPr lang="pt-BR" smtClean="0"/>
              <a:t>10/04/2026</a:t>
            </a:fld>
            <a:endParaRPr lang="pt-BR"/>
          </a:p>
        </p:txBody>
      </p:sp>
      <p:sp>
        <p:nvSpPr>
          <p:cNvPr id="4" name="Espaço Reservado para Rodapé 3"/>
          <p:cNvSpPr>
            <a:spLocks noGrp="1"/>
          </p:cNvSpPr>
          <p:nvPr>
            <p:ph type="ftr" sz="quarter" idx="11"/>
          </p:nvPr>
        </p:nvSpPr>
        <p:spPr>
          <a:xfrm>
            <a:off x="4165600" y="6356351"/>
            <a:ext cx="3860800" cy="365125"/>
          </a:xfrm>
          <a:prstGeom prst="rect">
            <a:avLst/>
          </a:prstGeom>
        </p:spPr>
        <p:txBody>
          <a:bodyPr/>
          <a:lstStyle/>
          <a:p>
            <a:endParaRPr lang="pt-BR"/>
          </a:p>
        </p:txBody>
      </p:sp>
      <p:sp>
        <p:nvSpPr>
          <p:cNvPr id="5" name="Espaço Reservado para Número de Slide 4"/>
          <p:cNvSpPr>
            <a:spLocks noGrp="1"/>
          </p:cNvSpPr>
          <p:nvPr>
            <p:ph type="sldNum" sz="quarter" idx="12"/>
          </p:nvPr>
        </p:nvSpPr>
        <p:spPr/>
        <p:txBody>
          <a:bodyPr/>
          <a:lstStyle/>
          <a:p>
            <a:fld id="{C516F8CE-8E92-46BB-B578-21B4111FB72E}" type="slidenum">
              <a:rPr lang="pt-BR" smtClean="0"/>
              <a:t>‹#›</a:t>
            </a:fld>
            <a:endParaRPr lang="pt-BR"/>
          </a:p>
        </p:txBody>
      </p:sp>
    </p:spTree>
    <p:extLst>
      <p:ext uri="{BB962C8B-B14F-4D97-AF65-F5344CB8AC3E}">
        <p14:creationId xmlns:p14="http://schemas.microsoft.com/office/powerpoint/2010/main" val="1625040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609600" y="6356351"/>
            <a:ext cx="2844800" cy="365125"/>
          </a:xfrm>
          <a:prstGeom prst="rect">
            <a:avLst/>
          </a:prstGeom>
        </p:spPr>
        <p:txBody>
          <a:bodyPr/>
          <a:lstStyle/>
          <a:p>
            <a:fld id="{8AC1BD29-2162-496F-8E3A-252E2478395D}" type="datetimeFigureOut">
              <a:rPr lang="pt-BR" smtClean="0"/>
              <a:t>10/04/2026</a:t>
            </a:fld>
            <a:endParaRPr lang="pt-BR"/>
          </a:p>
        </p:txBody>
      </p:sp>
      <p:sp>
        <p:nvSpPr>
          <p:cNvPr id="3" name="Espaço Reservado para Rodapé 2"/>
          <p:cNvSpPr>
            <a:spLocks noGrp="1"/>
          </p:cNvSpPr>
          <p:nvPr>
            <p:ph type="ftr" sz="quarter" idx="11"/>
          </p:nvPr>
        </p:nvSpPr>
        <p:spPr>
          <a:xfrm>
            <a:off x="4165600" y="6356351"/>
            <a:ext cx="3860800" cy="365125"/>
          </a:xfrm>
          <a:prstGeom prst="rect">
            <a:avLst/>
          </a:prstGeom>
        </p:spPr>
        <p:txBody>
          <a:bodyPr/>
          <a:lstStyle/>
          <a:p>
            <a:endParaRPr lang="pt-BR"/>
          </a:p>
        </p:txBody>
      </p:sp>
      <p:sp>
        <p:nvSpPr>
          <p:cNvPr id="4" name="Espaço Reservado para Número de Slide 3"/>
          <p:cNvSpPr>
            <a:spLocks noGrp="1"/>
          </p:cNvSpPr>
          <p:nvPr>
            <p:ph type="sldNum" sz="quarter" idx="12"/>
          </p:nvPr>
        </p:nvSpPr>
        <p:spPr/>
        <p:txBody>
          <a:bodyPr/>
          <a:lstStyle/>
          <a:p>
            <a:fld id="{C516F8CE-8E92-46BB-B578-21B4111FB72E}" type="slidenum">
              <a:rPr lang="pt-BR" smtClean="0"/>
              <a:t>‹#›</a:t>
            </a:fld>
            <a:endParaRPr lang="pt-BR"/>
          </a:p>
        </p:txBody>
      </p:sp>
    </p:spTree>
    <p:extLst>
      <p:ext uri="{BB962C8B-B14F-4D97-AF65-F5344CB8AC3E}">
        <p14:creationId xmlns:p14="http://schemas.microsoft.com/office/powerpoint/2010/main" val="59827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a:xfrm>
            <a:off x="609600" y="6356351"/>
            <a:ext cx="2844800" cy="365125"/>
          </a:xfrm>
          <a:prstGeom prst="rect">
            <a:avLst/>
          </a:prstGeom>
        </p:spPr>
        <p:txBody>
          <a:bodyPr/>
          <a:lstStyle/>
          <a:p>
            <a:fld id="{8AC1BD29-2162-496F-8E3A-252E2478395D}" type="datetimeFigureOut">
              <a:rPr lang="pt-BR" smtClean="0"/>
              <a:t>10/04/2026</a:t>
            </a:fld>
            <a:endParaRPr lang="pt-BR"/>
          </a:p>
        </p:txBody>
      </p:sp>
      <p:sp>
        <p:nvSpPr>
          <p:cNvPr id="6" name="Espaço Reservado para Rodapé 5"/>
          <p:cNvSpPr>
            <a:spLocks noGrp="1"/>
          </p:cNvSpPr>
          <p:nvPr>
            <p:ph type="ftr" sz="quarter" idx="11"/>
          </p:nvPr>
        </p:nvSpPr>
        <p:spPr>
          <a:xfrm>
            <a:off x="4165600" y="6356351"/>
            <a:ext cx="38608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p:txBody>
          <a:bodyPr/>
          <a:lstStyle/>
          <a:p>
            <a:fld id="{C516F8CE-8E92-46BB-B578-21B4111FB72E}" type="slidenum">
              <a:rPr lang="pt-BR" smtClean="0"/>
              <a:t>‹#›</a:t>
            </a:fld>
            <a:endParaRPr lang="pt-BR"/>
          </a:p>
        </p:txBody>
      </p:sp>
    </p:spTree>
    <p:extLst>
      <p:ext uri="{BB962C8B-B14F-4D97-AF65-F5344CB8AC3E}">
        <p14:creationId xmlns:p14="http://schemas.microsoft.com/office/powerpoint/2010/main" val="1181190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a:xfrm>
            <a:off x="609600" y="6356351"/>
            <a:ext cx="2844800" cy="365125"/>
          </a:xfrm>
          <a:prstGeom prst="rect">
            <a:avLst/>
          </a:prstGeom>
        </p:spPr>
        <p:txBody>
          <a:bodyPr/>
          <a:lstStyle/>
          <a:p>
            <a:fld id="{8AC1BD29-2162-496F-8E3A-252E2478395D}" type="datetimeFigureOut">
              <a:rPr lang="pt-BR" smtClean="0"/>
              <a:t>10/04/2026</a:t>
            </a:fld>
            <a:endParaRPr lang="pt-BR"/>
          </a:p>
        </p:txBody>
      </p:sp>
      <p:sp>
        <p:nvSpPr>
          <p:cNvPr id="6" name="Espaço Reservado para Rodapé 5"/>
          <p:cNvSpPr>
            <a:spLocks noGrp="1"/>
          </p:cNvSpPr>
          <p:nvPr>
            <p:ph type="ftr" sz="quarter" idx="11"/>
          </p:nvPr>
        </p:nvSpPr>
        <p:spPr>
          <a:xfrm>
            <a:off x="4165600" y="6356351"/>
            <a:ext cx="38608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p:txBody>
          <a:bodyPr/>
          <a:lstStyle/>
          <a:p>
            <a:fld id="{C516F8CE-8E92-46BB-B578-21B4111FB72E}" type="slidenum">
              <a:rPr lang="pt-BR" smtClean="0"/>
              <a:t>‹#›</a:t>
            </a:fld>
            <a:endParaRPr lang="pt-BR"/>
          </a:p>
        </p:txBody>
      </p:sp>
    </p:spTree>
    <p:extLst>
      <p:ext uri="{BB962C8B-B14F-4D97-AF65-F5344CB8AC3E}">
        <p14:creationId xmlns:p14="http://schemas.microsoft.com/office/powerpoint/2010/main" val="234701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Número de Slide 5"/>
          <p:cNvSpPr>
            <a:spLocks noGrp="1"/>
          </p:cNvSpPr>
          <p:nvPr>
            <p:ph type="sldNum" sz="quarter" idx="4"/>
          </p:nvPr>
        </p:nvSpPr>
        <p:spPr>
          <a:xfrm>
            <a:off x="6288021" y="6356351"/>
            <a:ext cx="5294379"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pt-BR"/>
              <a:t>EPE – Empresa de Pesquisa Energética | </a:t>
            </a:r>
            <a:fld id="{9E36C28C-F7F8-4339-8A42-C5336CCCBAF4}" type="slidenum">
              <a:rPr lang="pt-BR" smtClean="0"/>
              <a:t>‹#›</a:t>
            </a:fld>
            <a:r>
              <a:rPr lang="pt-BR"/>
              <a:t> </a:t>
            </a:r>
          </a:p>
        </p:txBody>
      </p:sp>
    </p:spTree>
    <p:extLst>
      <p:ext uri="{BB962C8B-B14F-4D97-AF65-F5344CB8AC3E}">
        <p14:creationId xmlns:p14="http://schemas.microsoft.com/office/powerpoint/2010/main" val="3609365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www.epe.gov.br/pt/publicacoes-dados-abertos/publicacoes/revisao-extraordinaria-de-garantia-fisica-de-energia-de-uh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1.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5.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0.png"/><Relationship Id="rId7"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hyperlink" Target="mailto:garantia.fisica@epe.gov.br"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509CD9-01CE-E0B3-B315-C71513239E10}"/>
            </a:ext>
          </a:extLst>
        </p:cNvPr>
        <p:cNvGrpSpPr/>
        <p:nvPr/>
      </p:nvGrpSpPr>
      <p:grpSpPr>
        <a:xfrm>
          <a:off x="0" y="0"/>
          <a:ext cx="0" cy="0"/>
          <a:chOff x="0" y="0"/>
          <a:chExt cx="0" cy="0"/>
        </a:xfrm>
      </p:grpSpPr>
      <p:sp>
        <p:nvSpPr>
          <p:cNvPr id="9" name="Freeform 14">
            <a:extLst>
              <a:ext uri="{FF2B5EF4-FFF2-40B4-BE49-F238E27FC236}">
                <a16:creationId xmlns:a16="http://schemas.microsoft.com/office/drawing/2014/main" id="{0A551623-028C-5D79-0459-DF4F694372B4}"/>
              </a:ext>
            </a:extLst>
          </p:cNvPr>
          <p:cNvSpPr/>
          <p:nvPr/>
        </p:nvSpPr>
        <p:spPr>
          <a:xfrm>
            <a:off x="479376" y="1049401"/>
            <a:ext cx="4643666" cy="1753086"/>
          </a:xfrm>
          <a:custGeom>
            <a:avLst/>
            <a:gdLst/>
            <a:ahLst/>
            <a:cxnLst/>
            <a:rect l="l" t="t" r="r" b="b"/>
            <a:pathLst>
              <a:path w="6965499" h="2707838">
                <a:moveTo>
                  <a:pt x="0" y="0"/>
                </a:moveTo>
                <a:lnTo>
                  <a:pt x="6965499" y="0"/>
                </a:lnTo>
                <a:lnTo>
                  <a:pt x="6965499" y="2707838"/>
                </a:lnTo>
                <a:lnTo>
                  <a:pt x="0" y="2707838"/>
                </a:lnTo>
                <a:lnTo>
                  <a:pt x="0" y="0"/>
                </a:lnTo>
                <a:close/>
              </a:path>
            </a:pathLst>
          </a:custGeom>
          <a:blipFill>
            <a:blip r:embed="rId2"/>
            <a:stretch>
              <a:fillRect/>
            </a:stretch>
          </a:blipFill>
        </p:spPr>
        <p:txBody>
          <a:bodyPr/>
          <a:lstStyle/>
          <a:p>
            <a:endParaRPr lang="pt-BR"/>
          </a:p>
        </p:txBody>
      </p:sp>
      <p:pic>
        <p:nvPicPr>
          <p:cNvPr id="4" name="Imagem 3" descr="Uma imagem contendo Forma&#10;&#10;O conteúdo gerado por IA pode estar incorreto.">
            <a:extLst>
              <a:ext uri="{FF2B5EF4-FFF2-40B4-BE49-F238E27FC236}">
                <a16:creationId xmlns:a16="http://schemas.microsoft.com/office/drawing/2014/main" id="{BE25888A-B4FE-A167-0CC9-22220E67C7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3961" y="5887482"/>
            <a:ext cx="2953385" cy="690245"/>
          </a:xfrm>
          <a:prstGeom prst="rect">
            <a:avLst/>
          </a:prstGeom>
        </p:spPr>
      </p:pic>
      <p:sp>
        <p:nvSpPr>
          <p:cNvPr id="3" name="CaixaDeTexto 2">
            <a:extLst>
              <a:ext uri="{FF2B5EF4-FFF2-40B4-BE49-F238E27FC236}">
                <a16:creationId xmlns:a16="http://schemas.microsoft.com/office/drawing/2014/main" id="{4987C547-2AF2-D3D0-90F7-59EDDE9C0715}"/>
              </a:ext>
            </a:extLst>
          </p:cNvPr>
          <p:cNvSpPr txBox="1"/>
          <p:nvPr/>
        </p:nvSpPr>
        <p:spPr>
          <a:xfrm>
            <a:off x="479376" y="3535849"/>
            <a:ext cx="11227970" cy="646331"/>
          </a:xfrm>
          <a:prstGeom prst="rect">
            <a:avLst/>
          </a:prstGeom>
          <a:noFill/>
        </p:spPr>
        <p:txBody>
          <a:bodyPr wrap="square" rtlCol="0" anchor="t">
            <a:spAutoFit/>
          </a:bodyPr>
          <a:lstStyle/>
          <a:p>
            <a:r>
              <a:rPr lang="pt-BR" sz="3600" b="1">
                <a:solidFill>
                  <a:srgbClr val="0D223F"/>
                </a:solidFill>
                <a:latin typeface="+mj-lt"/>
              </a:rPr>
              <a:t>Parametrização do SUISHI para cálculo de Energia Firme</a:t>
            </a:r>
          </a:p>
        </p:txBody>
      </p:sp>
      <p:sp>
        <p:nvSpPr>
          <p:cNvPr id="6" name="Retângulo 5">
            <a:extLst>
              <a:ext uri="{FF2B5EF4-FFF2-40B4-BE49-F238E27FC236}">
                <a16:creationId xmlns:a16="http://schemas.microsoft.com/office/drawing/2014/main" id="{E2D2C113-70E2-5B2C-F586-41C50799C3FB}"/>
              </a:ext>
            </a:extLst>
          </p:cNvPr>
          <p:cNvSpPr/>
          <p:nvPr/>
        </p:nvSpPr>
        <p:spPr>
          <a:xfrm flipV="1">
            <a:off x="525212" y="4182180"/>
            <a:ext cx="10800000" cy="36000"/>
          </a:xfrm>
          <a:prstGeom prst="rect">
            <a:avLst/>
          </a:prstGeom>
          <a:solidFill>
            <a:srgbClr val="FBB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BD4A497F-5CED-87CE-7D0B-A120C8BD40FC}"/>
              </a:ext>
            </a:extLst>
          </p:cNvPr>
          <p:cNvSpPr txBox="1"/>
          <p:nvPr/>
        </p:nvSpPr>
        <p:spPr>
          <a:xfrm>
            <a:off x="489208" y="4218180"/>
            <a:ext cx="10872008" cy="707886"/>
          </a:xfrm>
          <a:prstGeom prst="rect">
            <a:avLst/>
          </a:prstGeom>
          <a:noFill/>
        </p:spPr>
        <p:txBody>
          <a:bodyPr wrap="square" rtlCol="0">
            <a:spAutoFit/>
          </a:bodyPr>
          <a:lstStyle/>
          <a:p>
            <a:r>
              <a:rPr lang="pt-BR" sz="2000">
                <a:solidFill>
                  <a:schemeClr val="bg1">
                    <a:lumMod val="50000"/>
                  </a:schemeClr>
                </a:solidFill>
              </a:rPr>
              <a:t>Superintendência de Geração de Energia Elétrica</a:t>
            </a:r>
          </a:p>
          <a:p>
            <a:r>
              <a:rPr lang="pt-BR" sz="2000" b="1">
                <a:solidFill>
                  <a:schemeClr val="bg1">
                    <a:lumMod val="50000"/>
                  </a:schemeClr>
                </a:solidFill>
              </a:rPr>
              <a:t>Abril de 2026</a:t>
            </a:r>
          </a:p>
        </p:txBody>
      </p:sp>
      <p:sp>
        <p:nvSpPr>
          <p:cNvPr id="8" name="CaixaDeTexto 7">
            <a:extLst>
              <a:ext uri="{FF2B5EF4-FFF2-40B4-BE49-F238E27FC236}">
                <a16:creationId xmlns:a16="http://schemas.microsoft.com/office/drawing/2014/main" id="{8B4186A9-0116-265D-F73C-A73946563A7A}"/>
              </a:ext>
            </a:extLst>
          </p:cNvPr>
          <p:cNvSpPr txBox="1"/>
          <p:nvPr/>
        </p:nvSpPr>
        <p:spPr>
          <a:xfrm>
            <a:off x="489208" y="3081154"/>
            <a:ext cx="11009758" cy="523220"/>
          </a:xfrm>
          <a:prstGeom prst="rect">
            <a:avLst/>
          </a:prstGeom>
          <a:noFill/>
        </p:spPr>
        <p:txBody>
          <a:bodyPr wrap="square" rtlCol="0">
            <a:spAutoFit/>
          </a:bodyPr>
          <a:lstStyle/>
          <a:p>
            <a:r>
              <a:rPr lang="pt-BR" sz="2800">
                <a:solidFill>
                  <a:srgbClr val="0D223F"/>
                </a:solidFill>
                <a:latin typeface="+mj-lt"/>
              </a:rPr>
              <a:t>Garantia Física de Usinas Despachadas Centralizadamente</a:t>
            </a:r>
          </a:p>
        </p:txBody>
      </p:sp>
    </p:spTree>
    <p:extLst>
      <p:ext uri="{BB962C8B-B14F-4D97-AF65-F5344CB8AC3E}">
        <p14:creationId xmlns:p14="http://schemas.microsoft.com/office/powerpoint/2010/main" val="1500965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BCA76-C778-6F5A-F7CE-833205A44552}"/>
            </a:ext>
          </a:extLst>
        </p:cNvPr>
        <p:cNvGrpSpPr/>
        <p:nvPr/>
      </p:nvGrpSpPr>
      <p:grpSpPr>
        <a:xfrm>
          <a:off x="0" y="0"/>
          <a:ext cx="0" cy="0"/>
          <a:chOff x="0" y="0"/>
          <a:chExt cx="0" cy="0"/>
        </a:xfrm>
      </p:grpSpPr>
      <p:pic>
        <p:nvPicPr>
          <p:cNvPr id="8" name="Imagem 7">
            <a:extLst>
              <a:ext uri="{FF2B5EF4-FFF2-40B4-BE49-F238E27FC236}">
                <a16:creationId xmlns:a16="http://schemas.microsoft.com/office/drawing/2014/main" id="{C33FEE59-3472-A3B7-F57C-502BDA7466C9}"/>
              </a:ext>
            </a:extLst>
          </p:cNvPr>
          <p:cNvPicPr>
            <a:picLocks noChangeAspect="1"/>
          </p:cNvPicPr>
          <p:nvPr/>
        </p:nvPicPr>
        <p:blipFill>
          <a:blip r:embed="rId3"/>
          <a:stretch>
            <a:fillRect/>
          </a:stretch>
        </p:blipFill>
        <p:spPr>
          <a:xfrm>
            <a:off x="3291581" y="3456823"/>
            <a:ext cx="5001814" cy="1863421"/>
          </a:xfrm>
          <a:prstGeom prst="rect">
            <a:avLst/>
          </a:prstGeom>
        </p:spPr>
      </p:pic>
      <p:sp>
        <p:nvSpPr>
          <p:cNvPr id="3" name="Retângulo 2">
            <a:extLst>
              <a:ext uri="{FF2B5EF4-FFF2-40B4-BE49-F238E27FC236}">
                <a16:creationId xmlns:a16="http://schemas.microsoft.com/office/drawing/2014/main" id="{DB24BFE1-732F-B7EB-1BE5-3E13E2466E77}"/>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CF84A8F2-64DA-E12F-D456-3543D4F3B83B}"/>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Conversão (3/3)</a:t>
            </a:r>
          </a:p>
        </p:txBody>
      </p:sp>
      <p:sp>
        <p:nvSpPr>
          <p:cNvPr id="13" name="CaixaDeTexto 12">
            <a:extLst>
              <a:ext uri="{FF2B5EF4-FFF2-40B4-BE49-F238E27FC236}">
                <a16:creationId xmlns:a16="http://schemas.microsoft.com/office/drawing/2014/main" id="{C1895072-7B62-6090-FB2E-31EA52DE49BE}"/>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10</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F161B11D-DC79-0B3C-A431-EC99CC342D01}"/>
              </a:ext>
            </a:extLst>
          </p:cNvPr>
          <p:cNvSpPr txBox="1"/>
          <p:nvPr/>
        </p:nvSpPr>
        <p:spPr>
          <a:xfrm>
            <a:off x="359072" y="911713"/>
            <a:ext cx="11459046" cy="2225225"/>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Se houver um caso SUISHI existente no </a:t>
            </a:r>
            <a:r>
              <a:rPr lang="pt-BR" altLang="pt-BR" sz="2000" err="1">
                <a:latin typeface="+mj-lt"/>
                <a:cs typeface="Arial" panose="020B0604020202020204" pitchFamily="34" charset="0"/>
              </a:rPr>
              <a:t>Encad</a:t>
            </a:r>
            <a:r>
              <a:rPr lang="pt-BR" altLang="pt-BR" sz="2000">
                <a:latin typeface="+mj-lt"/>
                <a:cs typeface="Arial" panose="020B0604020202020204" pitchFamily="34" charset="0"/>
              </a:rPr>
              <a:t> </a:t>
            </a:r>
            <a:r>
              <a:rPr lang="pt-BR" altLang="pt-BR" sz="2000">
                <a:cs typeface="Arial" panose="020B0604020202020204" pitchFamily="34" charset="0"/>
              </a:rPr>
              <a:t>com a parametrização desejada e </a:t>
            </a:r>
            <a:r>
              <a:rPr lang="pt-BR" altLang="pt-BR" sz="2000">
                <a:latin typeface="+mj-lt"/>
                <a:cs typeface="Arial" panose="020B0604020202020204" pitchFamily="34" charset="0"/>
              </a:rPr>
              <a:t>rodado na mesma versão do caso que está sendo convertido, é possível recuperar as suas opções de execução. Neste caso, dirija-se à próxima seção desta apresentação (“Conversão do caso NEWAVE para SUISHI </a:t>
            </a:r>
            <a:r>
              <a:rPr lang="pt-BR" altLang="pt-BR" sz="2000" u="sng">
                <a:latin typeface="+mj-lt"/>
                <a:cs typeface="Arial" panose="020B0604020202020204" pitchFamily="34" charset="0"/>
              </a:rPr>
              <a:t>COM</a:t>
            </a:r>
            <a:r>
              <a:rPr lang="pt-BR" altLang="pt-BR" sz="2000">
                <a:latin typeface="+mj-lt"/>
                <a:cs typeface="Arial" panose="020B0604020202020204" pitchFamily="34" charset="0"/>
              </a:rPr>
              <a:t> recuperação de opções de execução de casos antigos”).</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Caso contrário, rejeite a opção de recuperar as opções de casos existentes respondendo “Não” à pergunta abaixo apresentada na interface durante a conversão.</a:t>
            </a:r>
            <a:endParaRPr lang="pt-BR" altLang="pt-BR" sz="2000">
              <a:cs typeface="Arial" panose="020B0604020202020204" pitchFamily="34" charset="0"/>
            </a:endParaRPr>
          </a:p>
        </p:txBody>
      </p:sp>
      <p:sp>
        <p:nvSpPr>
          <p:cNvPr id="5" name="Freeform 11">
            <a:extLst>
              <a:ext uri="{FF2B5EF4-FFF2-40B4-BE49-F238E27FC236}">
                <a16:creationId xmlns:a16="http://schemas.microsoft.com/office/drawing/2014/main" id="{BC62110D-2B7F-14A5-66CA-AB8CD8C9FFF2}"/>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
        <p:nvSpPr>
          <p:cNvPr id="10" name="Retângulo 9">
            <a:extLst>
              <a:ext uri="{FF2B5EF4-FFF2-40B4-BE49-F238E27FC236}">
                <a16:creationId xmlns:a16="http://schemas.microsoft.com/office/drawing/2014/main" id="{106D1952-B6CB-8C38-1B02-92E572009107}"/>
              </a:ext>
            </a:extLst>
          </p:cNvPr>
          <p:cNvSpPr/>
          <p:nvPr/>
        </p:nvSpPr>
        <p:spPr>
          <a:xfrm>
            <a:off x="7506576" y="4784645"/>
            <a:ext cx="612000" cy="3420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30079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7A23B851-357E-A000-3277-49BF9C233653}"/>
              </a:ext>
            </a:extLst>
          </p:cNvPr>
          <p:cNvPicPr>
            <a:picLocks noChangeAspect="1"/>
          </p:cNvPicPr>
          <p:nvPr/>
        </p:nvPicPr>
        <p:blipFill>
          <a:blip r:embed="rId3"/>
          <a:stretch>
            <a:fillRect/>
          </a:stretch>
        </p:blipFill>
        <p:spPr>
          <a:xfrm>
            <a:off x="2454224" y="2375543"/>
            <a:ext cx="7282270" cy="2434101"/>
          </a:xfrm>
          <a:prstGeom prst="rect">
            <a:avLst/>
          </a:prstGeom>
        </p:spPr>
      </p:pic>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Dados do caso - Geral</a:t>
            </a:r>
            <a:endParaRPr lang="pt-BR" sz="2800" b="1" i="1">
              <a:solidFill>
                <a:srgbClr val="0C2440"/>
              </a:solidFill>
            </a:endParaRP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11</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11459046" cy="757130"/>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As parametrizações destacadas são </a:t>
            </a:r>
            <a:r>
              <a:rPr lang="pt-BR" altLang="pt-BR" sz="2000" i="1">
                <a:latin typeface="+mj-lt"/>
                <a:cs typeface="Arial" panose="020B0604020202020204" pitchFamily="34" charset="0"/>
              </a:rPr>
              <a:t>default</a:t>
            </a:r>
            <a:r>
              <a:rPr lang="pt-BR" altLang="pt-BR" sz="2000">
                <a:latin typeface="+mj-lt"/>
                <a:cs typeface="Arial" panose="020B0604020202020204" pitchFamily="34" charset="0"/>
              </a:rPr>
              <a:t> do SUISHI, não havendo necessidade de alteração pelo usuário:</a:t>
            </a:r>
          </a:p>
        </p:txBody>
      </p:sp>
      <p:sp>
        <p:nvSpPr>
          <p:cNvPr id="5" name="Freeform 11">
            <a:extLst>
              <a:ext uri="{FF2B5EF4-FFF2-40B4-BE49-F238E27FC236}">
                <a16:creationId xmlns:a16="http://schemas.microsoft.com/office/drawing/2014/main" id="{2DFAB826-832E-B9C6-8F40-9364C89A8F07}"/>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
        <p:nvSpPr>
          <p:cNvPr id="7" name="Retângulo 6">
            <a:extLst>
              <a:ext uri="{FF2B5EF4-FFF2-40B4-BE49-F238E27FC236}">
                <a16:creationId xmlns:a16="http://schemas.microsoft.com/office/drawing/2014/main" id="{020BBD4B-A01B-B620-FDE5-C36569757D04}"/>
              </a:ext>
            </a:extLst>
          </p:cNvPr>
          <p:cNvSpPr/>
          <p:nvPr/>
        </p:nvSpPr>
        <p:spPr>
          <a:xfrm>
            <a:off x="2696855" y="3691890"/>
            <a:ext cx="3783955" cy="66294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6A7943AB-4206-B339-6629-427EAF5F1665}"/>
              </a:ext>
            </a:extLst>
          </p:cNvPr>
          <p:cNvSpPr/>
          <p:nvPr/>
        </p:nvSpPr>
        <p:spPr>
          <a:xfrm>
            <a:off x="6636415" y="3882773"/>
            <a:ext cx="2808000" cy="28800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75964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68577-4CA6-EFD5-9197-F33F92658E6E}"/>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44279C12-323B-65DD-EB17-91530D133A98}"/>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EC5CFD16-EEF6-4E44-E0AF-6C3E80EDA5D7}"/>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Dados do caso - Parâmetros</a:t>
            </a:r>
          </a:p>
        </p:txBody>
      </p:sp>
      <p:sp>
        <p:nvSpPr>
          <p:cNvPr id="13" name="CaixaDeTexto 12">
            <a:extLst>
              <a:ext uri="{FF2B5EF4-FFF2-40B4-BE49-F238E27FC236}">
                <a16:creationId xmlns:a16="http://schemas.microsoft.com/office/drawing/2014/main" id="{49069C6F-0F9A-4B39-DDD5-2B7ED56D638F}"/>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12</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D1C94C2D-D835-A5D3-2DF1-DFCD0B6F56B1}"/>
              </a:ext>
            </a:extLst>
          </p:cNvPr>
          <p:cNvSpPr txBox="1"/>
          <p:nvPr/>
        </p:nvSpPr>
        <p:spPr>
          <a:xfrm>
            <a:off x="359072" y="911713"/>
            <a:ext cx="11459046" cy="409343"/>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cs typeface="Arial" panose="020B0604020202020204" pitchFamily="34" charset="0"/>
              </a:rPr>
              <a:t>“Tipo das prioridades de operação das usinas hidrelétricas” deve ser alterado para “Adaptativa”</a:t>
            </a:r>
          </a:p>
        </p:txBody>
      </p:sp>
      <p:pic>
        <p:nvPicPr>
          <p:cNvPr id="10" name="Imagem 9">
            <a:extLst>
              <a:ext uri="{FF2B5EF4-FFF2-40B4-BE49-F238E27FC236}">
                <a16:creationId xmlns:a16="http://schemas.microsoft.com/office/drawing/2014/main" id="{DEABB1A0-78EB-7319-F297-AE7DA3A482D7}"/>
              </a:ext>
            </a:extLst>
          </p:cNvPr>
          <p:cNvPicPr>
            <a:picLocks noChangeAspect="1"/>
          </p:cNvPicPr>
          <p:nvPr/>
        </p:nvPicPr>
        <p:blipFill>
          <a:blip r:embed="rId3"/>
          <a:stretch>
            <a:fillRect/>
          </a:stretch>
        </p:blipFill>
        <p:spPr>
          <a:xfrm>
            <a:off x="2743432" y="2410577"/>
            <a:ext cx="6703856" cy="2540902"/>
          </a:xfrm>
          <a:prstGeom prst="rect">
            <a:avLst/>
          </a:prstGeom>
        </p:spPr>
      </p:pic>
      <p:sp>
        <p:nvSpPr>
          <p:cNvPr id="8" name="Freeform 11">
            <a:extLst>
              <a:ext uri="{FF2B5EF4-FFF2-40B4-BE49-F238E27FC236}">
                <a16:creationId xmlns:a16="http://schemas.microsoft.com/office/drawing/2014/main" id="{8F00E75B-F7ED-8E83-D401-38654A59AB35}"/>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3370800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F62F6-3537-132F-8EDC-FAF2C2985215}"/>
            </a:ext>
          </a:extLst>
        </p:cNvPr>
        <p:cNvGrpSpPr/>
        <p:nvPr/>
      </p:nvGrpSpPr>
      <p:grpSpPr>
        <a:xfrm>
          <a:off x="0" y="0"/>
          <a:ext cx="0" cy="0"/>
          <a:chOff x="0" y="0"/>
          <a:chExt cx="0" cy="0"/>
        </a:xfrm>
      </p:grpSpPr>
      <p:pic>
        <p:nvPicPr>
          <p:cNvPr id="18" name="Imagem 17">
            <a:extLst>
              <a:ext uri="{FF2B5EF4-FFF2-40B4-BE49-F238E27FC236}">
                <a16:creationId xmlns:a16="http://schemas.microsoft.com/office/drawing/2014/main" id="{1FFA5871-3C7E-2F50-0C78-821569A22C4D}"/>
              </a:ext>
            </a:extLst>
          </p:cNvPr>
          <p:cNvPicPr>
            <a:picLocks noChangeAspect="1"/>
          </p:cNvPicPr>
          <p:nvPr/>
        </p:nvPicPr>
        <p:blipFill>
          <a:blip r:embed="rId3"/>
          <a:stretch>
            <a:fillRect/>
          </a:stretch>
        </p:blipFill>
        <p:spPr>
          <a:xfrm>
            <a:off x="345298" y="970603"/>
            <a:ext cx="5727009" cy="5183456"/>
          </a:xfrm>
          <a:prstGeom prst="rect">
            <a:avLst/>
          </a:prstGeom>
        </p:spPr>
      </p:pic>
      <p:sp>
        <p:nvSpPr>
          <p:cNvPr id="3" name="Retângulo 2">
            <a:extLst>
              <a:ext uri="{FF2B5EF4-FFF2-40B4-BE49-F238E27FC236}">
                <a16:creationId xmlns:a16="http://schemas.microsoft.com/office/drawing/2014/main" id="{7CE2C75F-1081-5975-B0FA-B2FB82CC5D17}"/>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1BBFE8D7-F63D-DA30-6889-D42EFF9D3908}"/>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Dados do caso - Flags de controle</a:t>
            </a:r>
            <a:endParaRPr lang="pt-BR" sz="2800" b="1" i="1">
              <a:solidFill>
                <a:srgbClr val="0C2440"/>
              </a:solidFill>
            </a:endParaRPr>
          </a:p>
        </p:txBody>
      </p:sp>
      <p:sp>
        <p:nvSpPr>
          <p:cNvPr id="13" name="CaixaDeTexto 12">
            <a:extLst>
              <a:ext uri="{FF2B5EF4-FFF2-40B4-BE49-F238E27FC236}">
                <a16:creationId xmlns:a16="http://schemas.microsoft.com/office/drawing/2014/main" id="{1900802C-FE0D-CE6E-68CB-073B47581039}"/>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13</a:t>
            </a:fld>
            <a:endParaRPr lang="pt-BR" sz="1200">
              <a:solidFill>
                <a:schemeClr val="tx1">
                  <a:lumMod val="65000"/>
                  <a:lumOff val="35000"/>
                </a:schemeClr>
              </a:solidFill>
            </a:endParaRPr>
          </a:p>
        </p:txBody>
      </p:sp>
      <p:sp>
        <p:nvSpPr>
          <p:cNvPr id="8" name="CaixaDeTexto 7">
            <a:extLst>
              <a:ext uri="{FF2B5EF4-FFF2-40B4-BE49-F238E27FC236}">
                <a16:creationId xmlns:a16="http://schemas.microsoft.com/office/drawing/2014/main" id="{CDC7F841-89E8-748E-22CB-8937A9E3E305}"/>
              </a:ext>
            </a:extLst>
          </p:cNvPr>
          <p:cNvSpPr txBox="1"/>
          <p:nvPr/>
        </p:nvSpPr>
        <p:spPr>
          <a:xfrm>
            <a:off x="6119693" y="4855792"/>
            <a:ext cx="5766765" cy="741742"/>
          </a:xfrm>
          <a:prstGeom prst="rect">
            <a:avLst/>
          </a:prstGeom>
          <a:noFill/>
        </p:spPr>
        <p:txBody>
          <a:bodyPr wrap="square" rtlCol="0" anchor="t">
            <a:spAutoFit/>
          </a:bodyPr>
          <a:lstStyle/>
          <a:p>
            <a:pPr marL="285750" indent="-285750" algn="just" defTabSz="432008">
              <a:lnSpc>
                <a:spcPct val="108000"/>
              </a:lnSpc>
              <a:spcAft>
                <a:spcPts val="600"/>
              </a:spcAft>
              <a:buClr>
                <a:srgbClr val="254061"/>
              </a:buClr>
              <a:buSzPct val="120000"/>
              <a:buFont typeface="Wingdings" panose="05000000000000000000" pitchFamily="2" charset="2"/>
              <a:buChar char="§"/>
              <a:defRPr/>
            </a:pPr>
            <a:r>
              <a:rPr lang="pt-BR" altLang="pt-BR" sz="2000">
                <a:cs typeface="Arial" panose="020B0604020202020204" pitchFamily="34" charset="0"/>
              </a:rPr>
              <a:t>“Considera faixas operativas dinâmicas” não é parametrização </a:t>
            </a:r>
            <a:r>
              <a:rPr lang="pt-BR" altLang="pt-BR" sz="2000" i="1">
                <a:cs typeface="Arial" panose="020B0604020202020204" pitchFamily="34" charset="0"/>
              </a:rPr>
              <a:t>default</a:t>
            </a:r>
            <a:r>
              <a:rPr lang="pt-BR" altLang="pt-BR" sz="2000">
                <a:cs typeface="Arial" panose="020B0604020202020204" pitchFamily="34" charset="0"/>
              </a:rPr>
              <a:t> do SUISHI -&gt; selecionar</a:t>
            </a:r>
          </a:p>
        </p:txBody>
      </p:sp>
      <p:sp>
        <p:nvSpPr>
          <p:cNvPr id="15" name="CaixaDeTexto 14">
            <a:extLst>
              <a:ext uri="{FF2B5EF4-FFF2-40B4-BE49-F238E27FC236}">
                <a16:creationId xmlns:a16="http://schemas.microsoft.com/office/drawing/2014/main" id="{9AB16A52-AEF0-DD24-E575-867862498F35}"/>
              </a:ext>
            </a:extLst>
          </p:cNvPr>
          <p:cNvSpPr txBox="1"/>
          <p:nvPr/>
        </p:nvSpPr>
        <p:spPr>
          <a:xfrm>
            <a:off x="6119693" y="2665062"/>
            <a:ext cx="5736928" cy="1406539"/>
          </a:xfrm>
          <a:prstGeom prst="rect">
            <a:avLst/>
          </a:prstGeom>
          <a:noFill/>
        </p:spPr>
        <p:txBody>
          <a:bodyPr wrap="square" rtlCol="0" anchor="t">
            <a:spAutoFit/>
          </a:bodyPr>
          <a:lstStyle/>
          <a:p>
            <a:pPr marL="285750" indent="-285750" algn="just" defTabSz="432008">
              <a:lnSpc>
                <a:spcPct val="108000"/>
              </a:lnSpc>
              <a:spcAft>
                <a:spcPts val="6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“Considera volume operativo mínimo em detrimento de outras restrições” é parametrização </a:t>
            </a:r>
            <a:r>
              <a:rPr lang="pt-BR" altLang="pt-BR" sz="2000" i="1">
                <a:latin typeface="+mj-lt"/>
                <a:cs typeface="Arial" panose="020B0604020202020204" pitchFamily="34" charset="0"/>
              </a:rPr>
              <a:t>default</a:t>
            </a:r>
            <a:r>
              <a:rPr lang="pt-BR" altLang="pt-BR" sz="2000">
                <a:latin typeface="+mj-lt"/>
                <a:cs typeface="Arial" panose="020B0604020202020204" pitchFamily="34" charset="0"/>
              </a:rPr>
              <a:t> do SUISHI -&gt; sem necessidade de alteração pelo usuário</a:t>
            </a:r>
          </a:p>
        </p:txBody>
      </p:sp>
      <p:sp>
        <p:nvSpPr>
          <p:cNvPr id="19" name="Retângulo 18">
            <a:extLst>
              <a:ext uri="{FF2B5EF4-FFF2-40B4-BE49-F238E27FC236}">
                <a16:creationId xmlns:a16="http://schemas.microsoft.com/office/drawing/2014/main" id="{48B1474B-89AA-3DF2-1161-2F2A89D43EB9}"/>
              </a:ext>
            </a:extLst>
          </p:cNvPr>
          <p:cNvSpPr/>
          <p:nvPr/>
        </p:nvSpPr>
        <p:spPr>
          <a:xfrm>
            <a:off x="446567" y="2955851"/>
            <a:ext cx="3487480" cy="191386"/>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a:extLst>
              <a:ext uri="{FF2B5EF4-FFF2-40B4-BE49-F238E27FC236}">
                <a16:creationId xmlns:a16="http://schemas.microsoft.com/office/drawing/2014/main" id="{100BC1BC-0039-E06E-7F9C-0B31BB33B1B5}"/>
              </a:ext>
            </a:extLst>
          </p:cNvPr>
          <p:cNvSpPr/>
          <p:nvPr/>
        </p:nvSpPr>
        <p:spPr>
          <a:xfrm>
            <a:off x="446567" y="5146158"/>
            <a:ext cx="2030819" cy="19138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Freeform 11">
            <a:extLst>
              <a:ext uri="{FF2B5EF4-FFF2-40B4-BE49-F238E27FC236}">
                <a16:creationId xmlns:a16="http://schemas.microsoft.com/office/drawing/2014/main" id="{F265045E-F1E7-7CD3-801A-34739F9082A7}"/>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1200563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5EE37-35F2-77DA-54B9-15243761488B}"/>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B04AC563-A8A9-547A-AD50-6133118A247E}"/>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97C8FD05-727A-4BF8-D444-732C536CEC61}"/>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Dados do caso - Energia Firme</a:t>
            </a:r>
            <a:endParaRPr lang="pt-BR" sz="2800" b="1" i="1">
              <a:solidFill>
                <a:srgbClr val="0C2440"/>
              </a:solidFill>
            </a:endParaRPr>
          </a:p>
        </p:txBody>
      </p:sp>
      <p:sp>
        <p:nvSpPr>
          <p:cNvPr id="13" name="CaixaDeTexto 12">
            <a:extLst>
              <a:ext uri="{FF2B5EF4-FFF2-40B4-BE49-F238E27FC236}">
                <a16:creationId xmlns:a16="http://schemas.microsoft.com/office/drawing/2014/main" id="{7DDB3DF2-31F8-923C-CECE-296FB797913C}"/>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14</a:t>
            </a:fld>
            <a:endParaRPr lang="pt-BR" sz="1200">
              <a:solidFill>
                <a:schemeClr val="tx1">
                  <a:lumMod val="65000"/>
                  <a:lumOff val="35000"/>
                </a:schemeClr>
              </a:solidFill>
            </a:endParaRPr>
          </a:p>
        </p:txBody>
      </p:sp>
      <p:sp>
        <p:nvSpPr>
          <p:cNvPr id="10" name="CaixaDeTexto 9">
            <a:extLst>
              <a:ext uri="{FF2B5EF4-FFF2-40B4-BE49-F238E27FC236}">
                <a16:creationId xmlns:a16="http://schemas.microsoft.com/office/drawing/2014/main" id="{1B51BF7C-2F29-5B78-6B86-73E9B14D28E8}"/>
              </a:ext>
            </a:extLst>
          </p:cNvPr>
          <p:cNvSpPr txBox="1"/>
          <p:nvPr/>
        </p:nvSpPr>
        <p:spPr>
          <a:xfrm>
            <a:off x="6727370" y="2135978"/>
            <a:ext cx="5090747" cy="1406539"/>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“Tolerância máxima da variação do mercado entre a penúltima e a última iteração” </a:t>
            </a:r>
            <a:r>
              <a:rPr lang="pt-BR" altLang="pt-BR" sz="2000" i="1">
                <a:latin typeface="+mj-lt"/>
                <a:cs typeface="Arial" panose="020B0604020202020204" pitchFamily="34" charset="0"/>
              </a:rPr>
              <a:t>default</a:t>
            </a:r>
            <a:r>
              <a:rPr lang="pt-BR" altLang="pt-BR" sz="2000">
                <a:latin typeface="+mj-lt"/>
                <a:cs typeface="Arial" panose="020B0604020202020204" pitchFamily="34" charset="0"/>
              </a:rPr>
              <a:t> do SUISHI -&gt; sem necessidade de alteração pelo usuário</a:t>
            </a:r>
          </a:p>
        </p:txBody>
      </p:sp>
      <p:sp>
        <p:nvSpPr>
          <p:cNvPr id="11" name="CaixaDeTexto 10">
            <a:extLst>
              <a:ext uri="{FF2B5EF4-FFF2-40B4-BE49-F238E27FC236}">
                <a16:creationId xmlns:a16="http://schemas.microsoft.com/office/drawing/2014/main" id="{5E94A70D-80F1-3F7F-9A1B-9DD6B72E9C28}"/>
              </a:ext>
            </a:extLst>
          </p:cNvPr>
          <p:cNvSpPr txBox="1"/>
          <p:nvPr/>
        </p:nvSpPr>
        <p:spPr>
          <a:xfrm>
            <a:off x="6727370" y="3618296"/>
            <a:ext cx="5090748" cy="741742"/>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cs typeface="Arial" panose="020B0604020202020204" pitchFamily="34" charset="0"/>
              </a:rPr>
              <a:t>“Duração do patamar de ponta” deve ser alterada para 0,125</a:t>
            </a:r>
          </a:p>
        </p:txBody>
      </p:sp>
      <p:pic>
        <p:nvPicPr>
          <p:cNvPr id="16" name="Imagem 15">
            <a:extLst>
              <a:ext uri="{FF2B5EF4-FFF2-40B4-BE49-F238E27FC236}">
                <a16:creationId xmlns:a16="http://schemas.microsoft.com/office/drawing/2014/main" id="{390A2E2D-8A4A-8A44-56D8-3A855A8EC1CC}"/>
              </a:ext>
            </a:extLst>
          </p:cNvPr>
          <p:cNvPicPr>
            <a:picLocks noChangeAspect="1"/>
          </p:cNvPicPr>
          <p:nvPr/>
        </p:nvPicPr>
        <p:blipFill>
          <a:blip r:embed="rId3"/>
          <a:stretch>
            <a:fillRect/>
          </a:stretch>
        </p:blipFill>
        <p:spPr>
          <a:xfrm>
            <a:off x="592363" y="1887692"/>
            <a:ext cx="6053818" cy="3346624"/>
          </a:xfrm>
          <a:prstGeom prst="rect">
            <a:avLst/>
          </a:prstGeom>
        </p:spPr>
      </p:pic>
      <p:sp>
        <p:nvSpPr>
          <p:cNvPr id="18" name="Retângulo 17">
            <a:extLst>
              <a:ext uri="{FF2B5EF4-FFF2-40B4-BE49-F238E27FC236}">
                <a16:creationId xmlns:a16="http://schemas.microsoft.com/office/drawing/2014/main" id="{2F46C7CE-B3EF-FCC8-05A7-93089AF49582}"/>
              </a:ext>
            </a:extLst>
          </p:cNvPr>
          <p:cNvSpPr/>
          <p:nvPr/>
        </p:nvSpPr>
        <p:spPr>
          <a:xfrm>
            <a:off x="850605" y="4231758"/>
            <a:ext cx="5624623" cy="318977"/>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a:extLst>
              <a:ext uri="{FF2B5EF4-FFF2-40B4-BE49-F238E27FC236}">
                <a16:creationId xmlns:a16="http://schemas.microsoft.com/office/drawing/2014/main" id="{9D1462DE-EA91-43C3-8135-AC1A88FECC94}"/>
              </a:ext>
            </a:extLst>
          </p:cNvPr>
          <p:cNvSpPr/>
          <p:nvPr/>
        </p:nvSpPr>
        <p:spPr>
          <a:xfrm>
            <a:off x="850605" y="4840343"/>
            <a:ext cx="5624623" cy="31897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Freeform 11">
            <a:extLst>
              <a:ext uri="{FF2B5EF4-FFF2-40B4-BE49-F238E27FC236}">
                <a16:creationId xmlns:a16="http://schemas.microsoft.com/office/drawing/2014/main" id="{21AD42EE-2229-2BE2-3345-23DFDB9744F1}"/>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1779487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FFC20-D065-3863-7D14-FF91DA4A64FE}"/>
            </a:ext>
          </a:extLst>
        </p:cNvPr>
        <p:cNvGrpSpPr/>
        <p:nvPr/>
      </p:nvGrpSpPr>
      <p:grpSpPr>
        <a:xfrm>
          <a:off x="0" y="0"/>
          <a:ext cx="0" cy="0"/>
          <a:chOff x="0" y="0"/>
          <a:chExt cx="0" cy="0"/>
        </a:xfrm>
      </p:grpSpPr>
      <p:pic>
        <p:nvPicPr>
          <p:cNvPr id="8" name="Imagem 7">
            <a:extLst>
              <a:ext uri="{FF2B5EF4-FFF2-40B4-BE49-F238E27FC236}">
                <a16:creationId xmlns:a16="http://schemas.microsoft.com/office/drawing/2014/main" id="{09244C77-E50A-7E9A-D972-57441CBED7E7}"/>
              </a:ext>
            </a:extLst>
          </p:cNvPr>
          <p:cNvPicPr>
            <a:picLocks noChangeAspect="1"/>
          </p:cNvPicPr>
          <p:nvPr/>
        </p:nvPicPr>
        <p:blipFill>
          <a:blip r:embed="rId3"/>
          <a:stretch>
            <a:fillRect/>
          </a:stretch>
        </p:blipFill>
        <p:spPr>
          <a:xfrm>
            <a:off x="4539343" y="1719832"/>
            <a:ext cx="7166283" cy="3218192"/>
          </a:xfrm>
          <a:prstGeom prst="rect">
            <a:avLst/>
          </a:prstGeom>
        </p:spPr>
      </p:pic>
      <p:sp>
        <p:nvSpPr>
          <p:cNvPr id="3" name="Retângulo 2">
            <a:extLst>
              <a:ext uri="{FF2B5EF4-FFF2-40B4-BE49-F238E27FC236}">
                <a16:creationId xmlns:a16="http://schemas.microsoft.com/office/drawing/2014/main" id="{4038E8F8-0464-32C5-7343-746CC2428C7A}"/>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21091F5-678E-0336-481A-F1C3C98D4E61}"/>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Sazonalidade da carga</a:t>
            </a:r>
          </a:p>
        </p:txBody>
      </p:sp>
      <p:sp>
        <p:nvSpPr>
          <p:cNvPr id="13" name="CaixaDeTexto 12">
            <a:extLst>
              <a:ext uri="{FF2B5EF4-FFF2-40B4-BE49-F238E27FC236}">
                <a16:creationId xmlns:a16="http://schemas.microsoft.com/office/drawing/2014/main" id="{A576634C-3710-3E45-7459-82121140704B}"/>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15</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B5A8E71E-5E84-7DDB-C2B1-1C19DBFC1DCE}"/>
              </a:ext>
            </a:extLst>
          </p:cNvPr>
          <p:cNvSpPr txBox="1"/>
          <p:nvPr/>
        </p:nvSpPr>
        <p:spPr>
          <a:xfrm>
            <a:off x="359072" y="911713"/>
            <a:ext cx="11459046" cy="757130"/>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Sazonalidade da carga de energia do SIN prevista para o </a:t>
            </a:r>
            <a:r>
              <a:rPr lang="pt-BR" altLang="pt-BR" sz="2000">
                <a:cs typeface="Arial" panose="020B0604020202020204" pitchFamily="34" charset="0"/>
              </a:rPr>
              <a:t>5º ano após a realização do leilão</a:t>
            </a:r>
            <a:r>
              <a:rPr lang="pt-BR" altLang="pt-BR" sz="2000">
                <a:latin typeface="+mj-lt"/>
                <a:cs typeface="Arial" panose="020B0604020202020204" pitchFamily="34" charset="0"/>
              </a:rPr>
              <a:t>, referente ao mais recente PDE aprovado pelo MME.</a:t>
            </a:r>
          </a:p>
        </p:txBody>
      </p:sp>
      <p:sp>
        <p:nvSpPr>
          <p:cNvPr id="10" name="CaixaDeTexto 9">
            <a:extLst>
              <a:ext uri="{FF2B5EF4-FFF2-40B4-BE49-F238E27FC236}">
                <a16:creationId xmlns:a16="http://schemas.microsoft.com/office/drawing/2014/main" id="{A552B09A-1750-D193-1CB5-AF0A450C4A6A}"/>
              </a:ext>
            </a:extLst>
          </p:cNvPr>
          <p:cNvSpPr txBox="1"/>
          <p:nvPr/>
        </p:nvSpPr>
        <p:spPr>
          <a:xfrm>
            <a:off x="7412322" y="3259723"/>
            <a:ext cx="3111037" cy="338554"/>
          </a:xfrm>
          <a:prstGeom prst="rect">
            <a:avLst/>
          </a:prstGeom>
          <a:noFill/>
          <a:ln w="19050">
            <a:solidFill>
              <a:srgbClr val="B57372"/>
            </a:solidFill>
          </a:ln>
        </p:spPr>
        <p:txBody>
          <a:bodyPr wrap="square" rtlCol="0" anchor="t">
            <a:spAutoFit/>
          </a:bodyPr>
          <a:lstStyle/>
          <a:p>
            <a:pPr algn="ctr" defTabSz="432008">
              <a:spcAft>
                <a:spcPts val="600"/>
              </a:spcAft>
              <a:buClr>
                <a:srgbClr val="254061"/>
              </a:buClr>
              <a:buSzPct val="120000"/>
              <a:defRPr/>
            </a:pPr>
            <a:r>
              <a:rPr lang="pt-BR" altLang="pt-BR" sz="1600">
                <a:solidFill>
                  <a:srgbClr val="953735"/>
                </a:solidFill>
                <a:latin typeface="+mj-lt"/>
                <a:cs typeface="Arial" panose="020B0604020202020204" pitchFamily="34" charset="0"/>
              </a:rPr>
              <a:t>Referência: ano 2030 do PDE 2034</a:t>
            </a:r>
          </a:p>
        </p:txBody>
      </p:sp>
      <p:graphicFrame>
        <p:nvGraphicFramePr>
          <p:cNvPr id="6" name="Tabela 5">
            <a:extLst>
              <a:ext uri="{FF2B5EF4-FFF2-40B4-BE49-F238E27FC236}">
                <a16:creationId xmlns:a16="http://schemas.microsoft.com/office/drawing/2014/main" id="{EC074CF1-061F-9601-E0F9-6D9FE60EAE5A}"/>
              </a:ext>
            </a:extLst>
          </p:cNvPr>
          <p:cNvGraphicFramePr>
            <a:graphicFrameLocks noGrp="1"/>
          </p:cNvGraphicFramePr>
          <p:nvPr>
            <p:extLst>
              <p:ext uri="{D42A27DB-BD31-4B8C-83A1-F6EECF244321}">
                <p14:modId xmlns:p14="http://schemas.microsoft.com/office/powerpoint/2010/main" val="2648411809"/>
              </p:ext>
            </p:extLst>
          </p:nvPr>
        </p:nvGraphicFramePr>
        <p:xfrm>
          <a:off x="5174548" y="5751636"/>
          <a:ext cx="6259560" cy="648000"/>
        </p:xfrm>
        <a:graphic>
          <a:graphicData uri="http://schemas.openxmlformats.org/drawingml/2006/table">
            <a:tbl>
              <a:tblPr/>
              <a:tblGrid>
                <a:gridCol w="521630">
                  <a:extLst>
                    <a:ext uri="{9D8B030D-6E8A-4147-A177-3AD203B41FA5}">
                      <a16:colId xmlns:a16="http://schemas.microsoft.com/office/drawing/2014/main" val="1635027277"/>
                    </a:ext>
                  </a:extLst>
                </a:gridCol>
                <a:gridCol w="521630">
                  <a:extLst>
                    <a:ext uri="{9D8B030D-6E8A-4147-A177-3AD203B41FA5}">
                      <a16:colId xmlns:a16="http://schemas.microsoft.com/office/drawing/2014/main" val="30179787"/>
                    </a:ext>
                  </a:extLst>
                </a:gridCol>
                <a:gridCol w="521630">
                  <a:extLst>
                    <a:ext uri="{9D8B030D-6E8A-4147-A177-3AD203B41FA5}">
                      <a16:colId xmlns:a16="http://schemas.microsoft.com/office/drawing/2014/main" val="1391526655"/>
                    </a:ext>
                  </a:extLst>
                </a:gridCol>
                <a:gridCol w="521630">
                  <a:extLst>
                    <a:ext uri="{9D8B030D-6E8A-4147-A177-3AD203B41FA5}">
                      <a16:colId xmlns:a16="http://schemas.microsoft.com/office/drawing/2014/main" val="707208672"/>
                    </a:ext>
                  </a:extLst>
                </a:gridCol>
                <a:gridCol w="521630">
                  <a:extLst>
                    <a:ext uri="{9D8B030D-6E8A-4147-A177-3AD203B41FA5}">
                      <a16:colId xmlns:a16="http://schemas.microsoft.com/office/drawing/2014/main" val="2428506742"/>
                    </a:ext>
                  </a:extLst>
                </a:gridCol>
                <a:gridCol w="521630">
                  <a:extLst>
                    <a:ext uri="{9D8B030D-6E8A-4147-A177-3AD203B41FA5}">
                      <a16:colId xmlns:a16="http://schemas.microsoft.com/office/drawing/2014/main" val="3261261889"/>
                    </a:ext>
                  </a:extLst>
                </a:gridCol>
                <a:gridCol w="521630">
                  <a:extLst>
                    <a:ext uri="{9D8B030D-6E8A-4147-A177-3AD203B41FA5}">
                      <a16:colId xmlns:a16="http://schemas.microsoft.com/office/drawing/2014/main" val="3710415874"/>
                    </a:ext>
                  </a:extLst>
                </a:gridCol>
                <a:gridCol w="521630">
                  <a:extLst>
                    <a:ext uri="{9D8B030D-6E8A-4147-A177-3AD203B41FA5}">
                      <a16:colId xmlns:a16="http://schemas.microsoft.com/office/drawing/2014/main" val="4121695006"/>
                    </a:ext>
                  </a:extLst>
                </a:gridCol>
                <a:gridCol w="521630">
                  <a:extLst>
                    <a:ext uri="{9D8B030D-6E8A-4147-A177-3AD203B41FA5}">
                      <a16:colId xmlns:a16="http://schemas.microsoft.com/office/drawing/2014/main" val="3368461818"/>
                    </a:ext>
                  </a:extLst>
                </a:gridCol>
                <a:gridCol w="521630">
                  <a:extLst>
                    <a:ext uri="{9D8B030D-6E8A-4147-A177-3AD203B41FA5}">
                      <a16:colId xmlns:a16="http://schemas.microsoft.com/office/drawing/2014/main" val="616920066"/>
                    </a:ext>
                  </a:extLst>
                </a:gridCol>
                <a:gridCol w="521630">
                  <a:extLst>
                    <a:ext uri="{9D8B030D-6E8A-4147-A177-3AD203B41FA5}">
                      <a16:colId xmlns:a16="http://schemas.microsoft.com/office/drawing/2014/main" val="1084858471"/>
                    </a:ext>
                  </a:extLst>
                </a:gridCol>
                <a:gridCol w="521630">
                  <a:extLst>
                    <a:ext uri="{9D8B030D-6E8A-4147-A177-3AD203B41FA5}">
                      <a16:colId xmlns:a16="http://schemas.microsoft.com/office/drawing/2014/main" val="3786023909"/>
                    </a:ext>
                  </a:extLst>
                </a:gridCol>
              </a:tblGrid>
              <a:tr h="252000">
                <a:tc>
                  <a:txBody>
                    <a:bodyPr/>
                    <a:lstStyle/>
                    <a:p>
                      <a:pPr algn="ctr" rtl="0" fontAlgn="ctr"/>
                      <a:r>
                        <a:rPr lang="pt-BR" sz="1100" b="1" i="0" u="none" strike="noStrike" err="1">
                          <a:solidFill>
                            <a:srgbClr val="000000"/>
                          </a:solidFill>
                          <a:effectLst/>
                          <a:latin typeface="Calibri" panose="020F0502020204030204" pitchFamily="34" charset="0"/>
                        </a:rPr>
                        <a:t>jan</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err="1">
                          <a:solidFill>
                            <a:srgbClr val="000000"/>
                          </a:solidFill>
                          <a:effectLst/>
                          <a:latin typeface="Calibri" panose="020F0502020204030204" pitchFamily="34" charset="0"/>
                        </a:rPr>
                        <a:t>mai</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396000">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1,068</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1,030</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0,982</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0,952</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0,943</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0,946</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0,965</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0,997</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1,017</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1,018</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1,030</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bl>
          </a:graphicData>
        </a:graphic>
      </p:graphicFrame>
      <p:sp>
        <p:nvSpPr>
          <p:cNvPr id="12" name="CaixaDeTexto 11">
            <a:extLst>
              <a:ext uri="{FF2B5EF4-FFF2-40B4-BE49-F238E27FC236}">
                <a16:creationId xmlns:a16="http://schemas.microsoft.com/office/drawing/2014/main" id="{62DADDB7-26B5-649F-4DEA-F31C69833CEA}"/>
              </a:ext>
            </a:extLst>
          </p:cNvPr>
          <p:cNvSpPr txBox="1"/>
          <p:nvPr/>
        </p:nvSpPr>
        <p:spPr>
          <a:xfrm>
            <a:off x="6340104" y="5336647"/>
            <a:ext cx="3928448" cy="409343"/>
          </a:xfrm>
          <a:prstGeom prst="rect">
            <a:avLst/>
          </a:prstGeom>
          <a:noFill/>
        </p:spPr>
        <p:txBody>
          <a:bodyPr wrap="square" rtlCol="0" anchor="t">
            <a:spAutoFit/>
          </a:bodyPr>
          <a:lstStyle/>
          <a:p>
            <a:pPr algn="ctr" defTabSz="432008">
              <a:lnSpc>
                <a:spcPct val="108000"/>
              </a:lnSpc>
              <a:spcAft>
                <a:spcPts val="1200"/>
              </a:spcAft>
              <a:buClr>
                <a:srgbClr val="254061"/>
              </a:buClr>
              <a:buSzPct val="120000"/>
              <a:defRPr/>
            </a:pPr>
            <a:r>
              <a:rPr lang="pt-BR" altLang="pt-BR" sz="2000">
                <a:latin typeface="+mj-lt"/>
                <a:cs typeface="Arial" panose="020B0604020202020204" pitchFamily="34" charset="0"/>
              </a:rPr>
              <a:t>Formato editável:</a:t>
            </a:r>
          </a:p>
        </p:txBody>
      </p:sp>
      <p:sp>
        <p:nvSpPr>
          <p:cNvPr id="14" name="Freeform 11">
            <a:extLst>
              <a:ext uri="{FF2B5EF4-FFF2-40B4-BE49-F238E27FC236}">
                <a16:creationId xmlns:a16="http://schemas.microsoft.com/office/drawing/2014/main" id="{37B8BB49-29BD-71D2-7C46-7C940CDF132E}"/>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pic>
        <p:nvPicPr>
          <p:cNvPr id="2" name="Imagem 1">
            <a:extLst>
              <a:ext uri="{FF2B5EF4-FFF2-40B4-BE49-F238E27FC236}">
                <a16:creationId xmlns:a16="http://schemas.microsoft.com/office/drawing/2014/main" id="{DCBC7D40-4F3F-CD63-251C-0CE9EC45C837}"/>
              </a:ext>
            </a:extLst>
          </p:cNvPr>
          <p:cNvPicPr>
            <a:picLocks noChangeAspect="1"/>
          </p:cNvPicPr>
          <p:nvPr/>
        </p:nvPicPr>
        <p:blipFill>
          <a:blip r:embed="rId5"/>
          <a:srcRect r="39226" b="30080"/>
          <a:stretch>
            <a:fillRect/>
          </a:stretch>
        </p:blipFill>
        <p:spPr>
          <a:xfrm>
            <a:off x="486374" y="1740149"/>
            <a:ext cx="3868391" cy="2102508"/>
          </a:xfrm>
          <a:prstGeom prst="rect">
            <a:avLst/>
          </a:prstGeom>
        </p:spPr>
      </p:pic>
    </p:spTree>
    <p:extLst>
      <p:ext uri="{BB962C8B-B14F-4D97-AF65-F5344CB8AC3E}">
        <p14:creationId xmlns:p14="http://schemas.microsoft.com/office/powerpoint/2010/main" val="308741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E540881E-AD25-8765-5E84-B24265B6E8F9}"/>
              </a:ext>
            </a:extLst>
          </p:cNvPr>
          <p:cNvPicPr>
            <a:picLocks noChangeAspect="1"/>
          </p:cNvPicPr>
          <p:nvPr/>
        </p:nvPicPr>
        <p:blipFill>
          <a:blip r:embed="rId3"/>
          <a:stretch>
            <a:fillRect/>
          </a:stretch>
        </p:blipFill>
        <p:spPr>
          <a:xfrm>
            <a:off x="1942541" y="2431774"/>
            <a:ext cx="8292107" cy="4093571"/>
          </a:xfrm>
          <a:prstGeom prst="rect">
            <a:avLst/>
          </a:prstGeom>
        </p:spPr>
      </p:pic>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Vertimento</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16</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11459046" cy="757130"/>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A liberação do vertimento é permitida apenas quando da iminência de déficit. Portanto, o </a:t>
            </a:r>
            <a:r>
              <a:rPr lang="pt-BR" altLang="pt-BR" sz="2000" i="1">
                <a:latin typeface="+mj-lt"/>
                <a:cs typeface="Arial" panose="020B0604020202020204" pitchFamily="34" charset="0"/>
              </a:rPr>
              <a:t>flag</a:t>
            </a:r>
            <a:r>
              <a:rPr lang="pt-BR" altLang="pt-BR" sz="2000">
                <a:latin typeface="+mj-lt"/>
                <a:cs typeface="Arial" panose="020B0604020202020204" pitchFamily="34" charset="0"/>
              </a:rPr>
              <a:t> Liberação de Vertimento de todas as usinas deve ser mantido desligado, conforme </a:t>
            </a:r>
            <a:r>
              <a:rPr lang="pt-BR" altLang="pt-BR" sz="2000" i="1">
                <a:latin typeface="+mj-lt"/>
                <a:cs typeface="Arial" panose="020B0604020202020204" pitchFamily="34" charset="0"/>
              </a:rPr>
              <a:t>default</a:t>
            </a:r>
            <a:r>
              <a:rPr lang="pt-BR" altLang="pt-BR" sz="2000">
                <a:latin typeface="+mj-lt"/>
                <a:cs typeface="Arial" panose="020B0604020202020204" pitchFamily="34" charset="0"/>
              </a:rPr>
              <a:t> do SUISHI.</a:t>
            </a:r>
          </a:p>
        </p:txBody>
      </p:sp>
      <p:sp>
        <p:nvSpPr>
          <p:cNvPr id="12" name="Retângulo 11">
            <a:extLst>
              <a:ext uri="{FF2B5EF4-FFF2-40B4-BE49-F238E27FC236}">
                <a16:creationId xmlns:a16="http://schemas.microsoft.com/office/drawing/2014/main" id="{4839DCF1-C3DD-A5D8-D2CF-F081DDDA8B25}"/>
              </a:ext>
            </a:extLst>
          </p:cNvPr>
          <p:cNvSpPr/>
          <p:nvPr/>
        </p:nvSpPr>
        <p:spPr>
          <a:xfrm>
            <a:off x="4164447" y="4842670"/>
            <a:ext cx="1354610" cy="262729"/>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Freeform 11">
            <a:extLst>
              <a:ext uri="{FF2B5EF4-FFF2-40B4-BE49-F238E27FC236}">
                <a16:creationId xmlns:a16="http://schemas.microsoft.com/office/drawing/2014/main" id="{7228BAE4-E57D-FCE4-BFE2-2DE9F1258D9D}"/>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pic>
        <p:nvPicPr>
          <p:cNvPr id="5" name="Imagem 4">
            <a:extLst>
              <a:ext uri="{FF2B5EF4-FFF2-40B4-BE49-F238E27FC236}">
                <a16:creationId xmlns:a16="http://schemas.microsoft.com/office/drawing/2014/main" id="{7ED78699-ABD0-1DD7-78A5-F6B709312B92}"/>
              </a:ext>
            </a:extLst>
          </p:cNvPr>
          <p:cNvPicPr>
            <a:picLocks noChangeAspect="1"/>
          </p:cNvPicPr>
          <p:nvPr/>
        </p:nvPicPr>
        <p:blipFill>
          <a:blip r:embed="rId5"/>
          <a:stretch>
            <a:fillRect/>
          </a:stretch>
        </p:blipFill>
        <p:spPr>
          <a:xfrm>
            <a:off x="1942541" y="1668843"/>
            <a:ext cx="2531408" cy="693123"/>
          </a:xfrm>
          <a:prstGeom prst="rect">
            <a:avLst/>
          </a:prstGeom>
        </p:spPr>
      </p:pic>
    </p:spTree>
    <p:extLst>
      <p:ext uri="{BB962C8B-B14F-4D97-AF65-F5344CB8AC3E}">
        <p14:creationId xmlns:p14="http://schemas.microsoft.com/office/powerpoint/2010/main" val="1946828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5FF399C9-A19C-2D11-B29D-11983F518200}"/>
              </a:ext>
            </a:extLst>
          </p:cNvPr>
          <p:cNvPicPr>
            <a:picLocks noChangeAspect="1"/>
          </p:cNvPicPr>
          <p:nvPr/>
        </p:nvPicPr>
        <p:blipFill>
          <a:blip r:embed="rId3"/>
          <a:stretch>
            <a:fillRect/>
          </a:stretch>
        </p:blipFill>
        <p:spPr>
          <a:xfrm>
            <a:off x="5701581" y="929588"/>
            <a:ext cx="6153779" cy="5569721"/>
          </a:xfrm>
          <a:prstGeom prst="rect">
            <a:avLst/>
          </a:prstGeom>
        </p:spPr>
      </p:pic>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Paraíba do Sul (1/4)</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17</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4494282" cy="3222421"/>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Simulação da bacia do rio Paraíba do Sul com regras especiais, considerando a UHE Simplício como usina de acoplamento hidráulico e representação da UHE Fontes por Fontes A e BC.</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É considerado o arquivo </a:t>
            </a:r>
            <a:r>
              <a:rPr lang="pt-BR" altLang="pt-BR" sz="2000" i="1">
                <a:latin typeface="+mj-lt"/>
                <a:cs typeface="Arial" panose="020B0604020202020204" pitchFamily="34" charset="0"/>
              </a:rPr>
              <a:t>default</a:t>
            </a:r>
            <a:r>
              <a:rPr lang="pt-BR" altLang="pt-BR" sz="2000">
                <a:latin typeface="+mj-lt"/>
                <a:cs typeface="Arial" panose="020B0604020202020204" pitchFamily="34" charset="0"/>
              </a:rPr>
              <a:t> com os dados da bacia do rio Paraíba do Sul.</a:t>
            </a:r>
          </a:p>
        </p:txBody>
      </p:sp>
      <p:sp>
        <p:nvSpPr>
          <p:cNvPr id="14" name="Retângulo 13">
            <a:extLst>
              <a:ext uri="{FF2B5EF4-FFF2-40B4-BE49-F238E27FC236}">
                <a16:creationId xmlns:a16="http://schemas.microsoft.com/office/drawing/2014/main" id="{F0B801BE-EE34-BA10-9953-3B8253108734}"/>
              </a:ext>
            </a:extLst>
          </p:cNvPr>
          <p:cNvSpPr/>
          <p:nvPr/>
        </p:nvSpPr>
        <p:spPr>
          <a:xfrm>
            <a:off x="5826642" y="1945758"/>
            <a:ext cx="5221041" cy="94629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Freeform 11">
            <a:extLst>
              <a:ext uri="{FF2B5EF4-FFF2-40B4-BE49-F238E27FC236}">
                <a16:creationId xmlns:a16="http://schemas.microsoft.com/office/drawing/2014/main" id="{A44BD1C8-2DC4-750A-0361-3DB740C85F86}"/>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pic>
        <p:nvPicPr>
          <p:cNvPr id="5" name="Imagem 4">
            <a:extLst>
              <a:ext uri="{FF2B5EF4-FFF2-40B4-BE49-F238E27FC236}">
                <a16:creationId xmlns:a16="http://schemas.microsoft.com/office/drawing/2014/main" id="{C433FEF1-4A99-826F-C329-869D0748FA3F}"/>
              </a:ext>
            </a:extLst>
          </p:cNvPr>
          <p:cNvPicPr>
            <a:picLocks noChangeAspect="1"/>
          </p:cNvPicPr>
          <p:nvPr/>
        </p:nvPicPr>
        <p:blipFill>
          <a:blip r:embed="rId5"/>
          <a:stretch>
            <a:fillRect/>
          </a:stretch>
        </p:blipFill>
        <p:spPr>
          <a:xfrm>
            <a:off x="1186684" y="4136779"/>
            <a:ext cx="3238952" cy="2362530"/>
          </a:xfrm>
          <a:prstGeom prst="rect">
            <a:avLst/>
          </a:prstGeom>
        </p:spPr>
      </p:pic>
    </p:spTree>
    <p:extLst>
      <p:ext uri="{BB962C8B-B14F-4D97-AF65-F5344CB8AC3E}">
        <p14:creationId xmlns:p14="http://schemas.microsoft.com/office/powerpoint/2010/main" val="1171524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6F112DD2-6DD2-1FA3-DE6D-B62EDCBF1DED}"/>
              </a:ext>
            </a:extLst>
          </p:cNvPr>
          <p:cNvPicPr>
            <a:picLocks noChangeAspect="1"/>
          </p:cNvPicPr>
          <p:nvPr/>
        </p:nvPicPr>
        <p:blipFill>
          <a:blip r:embed="rId3"/>
          <a:stretch>
            <a:fillRect/>
          </a:stretch>
        </p:blipFill>
        <p:spPr>
          <a:xfrm>
            <a:off x="5795218" y="1901374"/>
            <a:ext cx="5313807" cy="4478970"/>
          </a:xfrm>
          <a:prstGeom prst="rect">
            <a:avLst/>
          </a:prstGeom>
        </p:spPr>
      </p:pic>
      <p:pic>
        <p:nvPicPr>
          <p:cNvPr id="10" name="Imagem 9">
            <a:extLst>
              <a:ext uri="{FF2B5EF4-FFF2-40B4-BE49-F238E27FC236}">
                <a16:creationId xmlns:a16="http://schemas.microsoft.com/office/drawing/2014/main" id="{6ABCFA59-F87A-AB66-81BD-B87F484F0BF2}"/>
              </a:ext>
            </a:extLst>
          </p:cNvPr>
          <p:cNvPicPr>
            <a:picLocks noChangeAspect="1"/>
          </p:cNvPicPr>
          <p:nvPr/>
        </p:nvPicPr>
        <p:blipFill>
          <a:blip r:embed="rId4"/>
          <a:stretch>
            <a:fillRect/>
          </a:stretch>
        </p:blipFill>
        <p:spPr>
          <a:xfrm>
            <a:off x="407854" y="3116955"/>
            <a:ext cx="4940554" cy="3549832"/>
          </a:xfrm>
          <a:prstGeom prst="rect">
            <a:avLst/>
          </a:prstGeom>
        </p:spPr>
      </p:pic>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Paraíba do Sul (2/4)</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18</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11459046" cy="818686"/>
          </a:xfrm>
          <a:prstGeom prst="rect">
            <a:avLst/>
          </a:prstGeom>
          <a:noFill/>
        </p:spPr>
        <p:txBody>
          <a:bodyPr wrap="square" rtlCol="0" anchor="t">
            <a:spAutoFit/>
          </a:bodyPr>
          <a:lstStyle/>
          <a:p>
            <a:pPr marL="285750" indent="-285750" algn="just" defTabSz="432008">
              <a:lnSpc>
                <a:spcPct val="108000"/>
              </a:lnSpc>
              <a:spcAft>
                <a:spcPts val="6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Operação do reservatório de Lajes em paralelo com a bacia do rio Paraíba do Sul (</a:t>
            </a:r>
            <a:r>
              <a:rPr lang="pt-BR" altLang="pt-BR" sz="2000" i="1">
                <a:latin typeface="+mj-lt"/>
                <a:cs typeface="Arial" panose="020B0604020202020204" pitchFamily="34" charset="0"/>
              </a:rPr>
              <a:t>default</a:t>
            </a:r>
            <a:r>
              <a:rPr lang="pt-BR" altLang="pt-BR" sz="2000">
                <a:latin typeface="+mj-lt"/>
                <a:cs typeface="Arial" panose="020B0604020202020204" pitchFamily="34" charset="0"/>
              </a:rPr>
              <a:t>).</a:t>
            </a:r>
          </a:p>
          <a:p>
            <a:pPr marL="285750" indent="-285750" algn="just" defTabSz="432008">
              <a:lnSpc>
                <a:spcPct val="108000"/>
              </a:lnSpc>
              <a:spcAft>
                <a:spcPts val="6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Não é considerada curva de controle de cheias (</a:t>
            </a:r>
            <a:r>
              <a:rPr lang="pt-BR" altLang="pt-BR" sz="2000" i="1">
                <a:latin typeface="+mj-lt"/>
                <a:cs typeface="Arial" panose="020B0604020202020204" pitchFamily="34" charset="0"/>
              </a:rPr>
              <a:t>default</a:t>
            </a:r>
            <a:r>
              <a:rPr lang="pt-BR" altLang="pt-BR" sz="2000">
                <a:latin typeface="+mj-lt"/>
                <a:cs typeface="Arial" panose="020B0604020202020204" pitchFamily="34" charset="0"/>
              </a:rPr>
              <a:t>).</a:t>
            </a:r>
          </a:p>
        </p:txBody>
      </p:sp>
      <p:sp>
        <p:nvSpPr>
          <p:cNvPr id="8" name="Freeform 11">
            <a:extLst>
              <a:ext uri="{FF2B5EF4-FFF2-40B4-BE49-F238E27FC236}">
                <a16:creationId xmlns:a16="http://schemas.microsoft.com/office/drawing/2014/main" id="{C2340F3E-2E99-6024-BEB1-CFAB7F76F928}"/>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5"/>
            <a:stretch>
              <a:fillRect/>
            </a:stretch>
          </a:blipFill>
        </p:spPr>
        <p:txBody>
          <a:bodyPr/>
          <a:lstStyle/>
          <a:p>
            <a:endParaRPr lang="pt-BR"/>
          </a:p>
        </p:txBody>
      </p:sp>
      <p:pic>
        <p:nvPicPr>
          <p:cNvPr id="5" name="Imagem 4">
            <a:extLst>
              <a:ext uri="{FF2B5EF4-FFF2-40B4-BE49-F238E27FC236}">
                <a16:creationId xmlns:a16="http://schemas.microsoft.com/office/drawing/2014/main" id="{D8221578-A254-175D-618B-707D1ABFB3C6}"/>
              </a:ext>
            </a:extLst>
          </p:cNvPr>
          <p:cNvPicPr>
            <a:picLocks noChangeAspect="1"/>
          </p:cNvPicPr>
          <p:nvPr/>
        </p:nvPicPr>
        <p:blipFill>
          <a:blip r:embed="rId6"/>
          <a:srcRect b="46520"/>
          <a:stretch>
            <a:fillRect/>
          </a:stretch>
        </p:blipFill>
        <p:spPr>
          <a:xfrm>
            <a:off x="945364" y="1730399"/>
            <a:ext cx="3865534" cy="1175999"/>
          </a:xfrm>
          <a:prstGeom prst="rect">
            <a:avLst/>
          </a:prstGeom>
        </p:spPr>
      </p:pic>
      <p:sp>
        <p:nvSpPr>
          <p:cNvPr id="11" name="Retângulo 10">
            <a:extLst>
              <a:ext uri="{FF2B5EF4-FFF2-40B4-BE49-F238E27FC236}">
                <a16:creationId xmlns:a16="http://schemas.microsoft.com/office/drawing/2014/main" id="{3CD3B4DA-7E4C-E6F8-A7C7-D22FC4DDA414}"/>
              </a:ext>
            </a:extLst>
          </p:cNvPr>
          <p:cNvSpPr/>
          <p:nvPr/>
        </p:nvSpPr>
        <p:spPr>
          <a:xfrm>
            <a:off x="1155230" y="5773817"/>
            <a:ext cx="396000" cy="3600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a:extLst>
              <a:ext uri="{FF2B5EF4-FFF2-40B4-BE49-F238E27FC236}">
                <a16:creationId xmlns:a16="http://schemas.microsoft.com/office/drawing/2014/main" id="{A2A77EDA-CE19-DCE4-CDEF-73F0834FA599}"/>
              </a:ext>
            </a:extLst>
          </p:cNvPr>
          <p:cNvSpPr/>
          <p:nvPr/>
        </p:nvSpPr>
        <p:spPr>
          <a:xfrm>
            <a:off x="5877806" y="4746171"/>
            <a:ext cx="3487480" cy="402771"/>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180078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Paraíba do Sul (3/4)</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19</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1" y="911713"/>
            <a:ext cx="8446601" cy="5539978"/>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Em virtude de a simulação do modelo SUISHI empregar série de vazões naturais para a UHE Simplício, é necessário incluir a vazão remanescente (igual a 90 m</a:t>
            </a:r>
            <a:r>
              <a:rPr lang="pt-BR" altLang="pt-BR" sz="2000" baseline="30000">
                <a:latin typeface="+mj-lt"/>
                <a:cs typeface="Arial" panose="020B0604020202020204" pitchFamily="34" charset="0"/>
              </a:rPr>
              <a:t>3</a:t>
            </a:r>
            <a:r>
              <a:rPr lang="pt-BR" altLang="pt-BR" sz="2000">
                <a:latin typeface="+mj-lt"/>
                <a:cs typeface="Arial" panose="020B0604020202020204" pitchFamily="34" charset="0"/>
              </a:rPr>
              <a:t>/s) como desvio d’água dessa usina e retorno na UHE Ilha dos Pombos. Na simulação com o modelo NEWAVE essa vazão remanescente já está descontada na série artificial utilizada na UHE Simplício.</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Adicionalmente, é necessário alterar os usos consuntivos da UHE Simplício no modelo SUISHI devido ao acoplamento hidráulico com a bacia do Alto Paraíba do Sul. Do valor cadastrado no NEWAVE para os usos consuntivos da UHE Simplício, deve-se abater o uso consuntivo acumulado da UHE Funil.</a:t>
            </a:r>
          </a:p>
          <a:p>
            <a:pPr lvl="1" algn="just" defTabSz="432008">
              <a:lnSpc>
                <a:spcPct val="108000"/>
              </a:lnSpc>
              <a:spcAft>
                <a:spcPts val="1200"/>
              </a:spcAft>
              <a:buClr>
                <a:srgbClr val="254061"/>
              </a:buClr>
              <a:buSzPct val="120000"/>
              <a:defRPr/>
            </a:pPr>
            <a:r>
              <a:rPr lang="pt-BR" altLang="pt-BR" sz="2000">
                <a:latin typeface="+mj-lt"/>
                <a:cs typeface="Arial" panose="020B0604020202020204" pitchFamily="34" charset="0"/>
              </a:rPr>
              <a:t>No modelo NEWAVE, como não há acoplamento hidráulico entre as bacias do Alto e do Baixo Paraíba do Sul, considera-se: (i) a UHE Funil apontando para a UHE Nilo Peçanha, e (</a:t>
            </a:r>
            <a:r>
              <a:rPr lang="pt-BR" altLang="pt-BR" sz="2000" err="1">
                <a:latin typeface="+mj-lt"/>
                <a:cs typeface="Arial" panose="020B0604020202020204" pitchFamily="34" charset="0"/>
              </a:rPr>
              <a:t>ii</a:t>
            </a:r>
            <a:r>
              <a:rPr lang="pt-BR" altLang="pt-BR" sz="2000">
                <a:latin typeface="+mj-lt"/>
                <a:cs typeface="Arial" panose="020B0604020202020204" pitchFamily="34" charset="0"/>
              </a:rPr>
              <a:t>) na UHE Simplício, a soma do uso consuntivo acumulado da UHE Funil com o uso consuntivo incremental em Simplício, considerando as UHEs Funil e </a:t>
            </a:r>
            <a:r>
              <a:rPr lang="pt-BR" altLang="pt-BR" sz="2000" err="1">
                <a:latin typeface="+mj-lt"/>
                <a:cs typeface="Arial" panose="020B0604020202020204" pitchFamily="34" charset="0"/>
              </a:rPr>
              <a:t>Sobragi</a:t>
            </a:r>
            <a:r>
              <a:rPr lang="pt-BR" altLang="pt-BR" sz="2000">
                <a:latin typeface="+mj-lt"/>
                <a:cs typeface="Arial" panose="020B0604020202020204" pitchFamily="34" charset="0"/>
              </a:rPr>
              <a:t> à montante. </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continua no próximo slide...</a:t>
            </a:r>
          </a:p>
        </p:txBody>
      </p:sp>
      <p:pic>
        <p:nvPicPr>
          <p:cNvPr id="6" name="Imagem 5"/>
          <p:cNvPicPr>
            <a:picLocks noChangeAspect="1"/>
          </p:cNvPicPr>
          <p:nvPr/>
        </p:nvPicPr>
        <p:blipFill>
          <a:blip r:embed="rId3"/>
          <a:stretch>
            <a:fillRect/>
          </a:stretch>
        </p:blipFill>
        <p:spPr>
          <a:xfrm>
            <a:off x="8906257" y="911713"/>
            <a:ext cx="3049688" cy="5027490"/>
          </a:xfrm>
          <a:prstGeom prst="rect">
            <a:avLst/>
          </a:prstGeom>
        </p:spPr>
      </p:pic>
      <p:sp>
        <p:nvSpPr>
          <p:cNvPr id="7" name="Freeform 11">
            <a:extLst>
              <a:ext uri="{FF2B5EF4-FFF2-40B4-BE49-F238E27FC236}">
                <a16:creationId xmlns:a16="http://schemas.microsoft.com/office/drawing/2014/main" id="{82A40EEC-5DEC-3C75-C23C-92F588070744}"/>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211767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D782B5-A28C-F3D9-5249-4A886939BC8F}"/>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BB63EBB7-51C0-437D-C5BB-FF480AA82542}"/>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773AE974-4FB7-FB7D-2D3D-F6FF77BF074B}"/>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Introdução</a:t>
            </a:r>
          </a:p>
        </p:txBody>
      </p:sp>
      <p:sp>
        <p:nvSpPr>
          <p:cNvPr id="13" name="CaixaDeTexto 12">
            <a:extLst>
              <a:ext uri="{FF2B5EF4-FFF2-40B4-BE49-F238E27FC236}">
                <a16:creationId xmlns:a16="http://schemas.microsoft.com/office/drawing/2014/main" id="{193F5116-AC22-C0D6-7F6D-A1995A89A507}"/>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2</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642845ED-5C19-CD70-D9F3-8017FEA0356F}"/>
              </a:ext>
            </a:extLst>
          </p:cNvPr>
          <p:cNvSpPr txBox="1"/>
          <p:nvPr/>
        </p:nvSpPr>
        <p:spPr>
          <a:xfrm>
            <a:off x="359072" y="911713"/>
            <a:ext cx="11459046" cy="5678478"/>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cs typeface="Arial" panose="020B0604020202020204" pitchFamily="34" charset="0"/>
              </a:rPr>
              <a:t>Este material é um guia da parametrização que deve ser realizada no SUISHI a partir da conversão de um caso NEWAVE em caso de energia firme para fins de cálculo de garantia física.</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cs typeface="Arial" panose="020B0604020202020204" pitchFamily="34" charset="0"/>
              </a:rPr>
              <a:t>Primeiramente, são apresentadas as alterações que devem ser realizadas no caso NEWAVE antes da conversão desse caso em caso de energia firme no SUISHI. Em seguida, são apresentados dois roteiros de conversão e parametrização do caso de energia firme no SUISHI: com ou sem recuperação de opções de execução de casos antigos.</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solidFill>
                  <a:srgbClr val="000000"/>
                </a:solidFill>
                <a:latin typeface="+mj-lt"/>
                <a:cs typeface="Arial" panose="020B0604020202020204" pitchFamily="34" charset="0"/>
              </a:rPr>
              <a:t>A parametrização empregada está de acordo com a Portaria MME/GM nº 91/2024 - com nova redação dada pela Portaria GM/MME nº 121/2025 - que define as premissas gerais a serem utilizadas na aplicação da metodologia estabelecida na Portaria MME nº 101/2016, no que diz respeito ao cálculo da garantia física de energia de novas usinas hidrelétricas despachadas centralizadamente.</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Os decks SUISHI dos casos de garantia física disponibilizados no site da EPE já estão parametrizados.</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Nesta revisão 5, o processo é exemplificado com a parametrização da CRA0 e da CRA1 utilizadas na revisão de garantia física das usinas hidrelétricas para o</a:t>
            </a:r>
            <a:r>
              <a:rPr lang="pt-BR" altLang="pt-BR" sz="2000">
                <a:solidFill>
                  <a:srgbClr val="000000"/>
                </a:solidFill>
                <a:latin typeface="+mj-lt"/>
                <a:cs typeface="Arial" panose="020B0604020202020204" pitchFamily="34" charset="0"/>
              </a:rPr>
              <a:t> Leilão de Reserva de Capacidade na forma de Potência - LRCAP de 2026, </a:t>
            </a:r>
            <a:r>
              <a:rPr lang="pt-BR" altLang="pt-BR" sz="2000">
                <a:latin typeface="+mj-lt"/>
                <a:cs typeface="Arial" panose="020B0604020202020204" pitchFamily="34" charset="0"/>
              </a:rPr>
              <a:t>na versão 16.6.3 do SUISHI</a:t>
            </a:r>
            <a:r>
              <a:rPr lang="pt-BR" altLang="pt-BR" sz="2000">
                <a:solidFill>
                  <a:srgbClr val="000000"/>
                </a:solidFill>
                <a:latin typeface="+mj-lt"/>
                <a:cs typeface="Arial" panose="020B0604020202020204" pitchFamily="34" charset="0"/>
              </a:rPr>
              <a:t>, </a:t>
            </a:r>
            <a:r>
              <a:rPr lang="pt-BR" altLang="pt-BR" sz="2000">
                <a:cs typeface="Arial" panose="020B0604020202020204" pitchFamily="34" charset="0"/>
              </a:rPr>
              <a:t>disponível</a:t>
            </a:r>
            <a:r>
              <a:rPr lang="pt-BR" altLang="pt-BR" sz="2000">
                <a:latin typeface="+mj-lt"/>
                <a:cs typeface="Arial" panose="020B0604020202020204" pitchFamily="34" charset="0"/>
              </a:rPr>
              <a:t> </a:t>
            </a:r>
            <a:r>
              <a:rPr lang="pt-BR" altLang="pt-BR" sz="2000">
                <a:cs typeface="Arial" panose="020B0604020202020204" pitchFamily="34" charset="0"/>
              </a:rPr>
              <a:t>na página </a:t>
            </a:r>
            <a:r>
              <a:rPr lang="pt-BR" altLang="pt-BR" sz="2000">
                <a:cs typeface="Arial" panose="020B0604020202020204" pitchFamily="34" charset="0"/>
                <a:hlinkClick r:id="rId3"/>
              </a:rPr>
              <a:t>https://www.epe.gov.br/</a:t>
            </a:r>
            <a:r>
              <a:rPr lang="pt-BR" altLang="pt-BR" sz="2000" err="1">
                <a:cs typeface="Arial" panose="020B0604020202020204" pitchFamily="34" charset="0"/>
                <a:hlinkClick r:id="rId3"/>
              </a:rPr>
              <a:t>pt</a:t>
            </a:r>
            <a:r>
              <a:rPr lang="pt-BR" altLang="pt-BR" sz="2000">
                <a:cs typeface="Arial" panose="020B0604020202020204" pitchFamily="34" charset="0"/>
                <a:hlinkClick r:id="rId3"/>
              </a:rPr>
              <a:t>/</a:t>
            </a:r>
            <a:r>
              <a:rPr lang="pt-BR" altLang="pt-BR" sz="2000" err="1">
                <a:cs typeface="Arial" panose="020B0604020202020204" pitchFamily="34" charset="0"/>
                <a:hlinkClick r:id="rId3"/>
              </a:rPr>
              <a:t>publicacoes</a:t>
            </a:r>
            <a:r>
              <a:rPr lang="pt-BR" altLang="pt-BR" sz="2000">
                <a:cs typeface="Arial" panose="020B0604020202020204" pitchFamily="34" charset="0"/>
                <a:hlinkClick r:id="rId3"/>
              </a:rPr>
              <a:t>-dados-abertos/</a:t>
            </a:r>
            <a:r>
              <a:rPr lang="pt-BR" altLang="pt-BR" sz="2000" err="1">
                <a:cs typeface="Arial" panose="020B0604020202020204" pitchFamily="34" charset="0"/>
                <a:hlinkClick r:id="rId3"/>
              </a:rPr>
              <a:t>publicacoes</a:t>
            </a:r>
            <a:r>
              <a:rPr lang="pt-BR" altLang="pt-BR" sz="2000">
                <a:cs typeface="Arial" panose="020B0604020202020204" pitchFamily="34" charset="0"/>
                <a:hlinkClick r:id="rId3"/>
              </a:rPr>
              <a:t>/</a:t>
            </a:r>
            <a:r>
              <a:rPr lang="pt-BR" altLang="pt-BR" sz="2000" err="1">
                <a:cs typeface="Arial" panose="020B0604020202020204" pitchFamily="34" charset="0"/>
                <a:hlinkClick r:id="rId3"/>
              </a:rPr>
              <a:t>revisao</a:t>
            </a:r>
            <a:r>
              <a:rPr lang="pt-BR" altLang="pt-BR" sz="2000">
                <a:cs typeface="Arial" panose="020B0604020202020204" pitchFamily="34" charset="0"/>
                <a:hlinkClick r:id="rId3"/>
              </a:rPr>
              <a:t>-</a:t>
            </a:r>
            <a:r>
              <a:rPr lang="pt-BR" altLang="pt-BR" sz="2000" err="1">
                <a:cs typeface="Arial" panose="020B0604020202020204" pitchFamily="34" charset="0"/>
                <a:hlinkClick r:id="rId3"/>
              </a:rPr>
              <a:t>extraordinaria</a:t>
            </a:r>
            <a:r>
              <a:rPr lang="pt-BR" altLang="pt-BR" sz="2000">
                <a:cs typeface="Arial" panose="020B0604020202020204" pitchFamily="34" charset="0"/>
                <a:hlinkClick r:id="rId3"/>
              </a:rPr>
              <a:t>-de-garantia-</a:t>
            </a:r>
            <a:r>
              <a:rPr lang="pt-BR" altLang="pt-BR" sz="2000" err="1">
                <a:cs typeface="Arial" panose="020B0604020202020204" pitchFamily="34" charset="0"/>
                <a:hlinkClick r:id="rId3"/>
              </a:rPr>
              <a:t>fisica</a:t>
            </a:r>
            <a:r>
              <a:rPr lang="pt-BR" altLang="pt-BR" sz="2000">
                <a:cs typeface="Arial" panose="020B0604020202020204" pitchFamily="34" charset="0"/>
                <a:hlinkClick r:id="rId3"/>
              </a:rPr>
              <a:t>-de-energia-de-</a:t>
            </a:r>
            <a:r>
              <a:rPr lang="pt-BR" altLang="pt-BR" sz="2000" err="1">
                <a:cs typeface="Arial" panose="020B0604020202020204" pitchFamily="34" charset="0"/>
                <a:hlinkClick r:id="rId3"/>
              </a:rPr>
              <a:t>uhes</a:t>
            </a:r>
            <a:r>
              <a:rPr lang="pt-BR" altLang="pt-BR" sz="2000">
                <a:latin typeface="+mj-lt"/>
                <a:cs typeface="Arial" panose="020B0604020202020204" pitchFamily="34" charset="0"/>
              </a:rPr>
              <a:t>.</a:t>
            </a:r>
          </a:p>
        </p:txBody>
      </p:sp>
      <p:sp>
        <p:nvSpPr>
          <p:cNvPr id="5" name="Freeform 11">
            <a:extLst>
              <a:ext uri="{FF2B5EF4-FFF2-40B4-BE49-F238E27FC236}">
                <a16:creationId xmlns:a16="http://schemas.microsoft.com/office/drawing/2014/main" id="{48D8F13C-C405-0CB6-D69C-6FDA15290CA2}"/>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1926031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a:extLst>
              <a:ext uri="{FF2B5EF4-FFF2-40B4-BE49-F238E27FC236}">
                <a16:creationId xmlns:a16="http://schemas.microsoft.com/office/drawing/2014/main" id="{317CA647-32D3-3500-21B0-527E3EBD0142}"/>
              </a:ext>
            </a:extLst>
          </p:cNvPr>
          <p:cNvPicPr>
            <a:picLocks noChangeAspect="1"/>
          </p:cNvPicPr>
          <p:nvPr/>
        </p:nvPicPr>
        <p:blipFill>
          <a:blip r:embed="rId3"/>
          <a:srcRect l="-1" r="33218"/>
          <a:stretch>
            <a:fillRect/>
          </a:stretch>
        </p:blipFill>
        <p:spPr>
          <a:xfrm>
            <a:off x="257358" y="4766026"/>
            <a:ext cx="3950554" cy="1284062"/>
          </a:xfrm>
          <a:prstGeom prst="rect">
            <a:avLst/>
          </a:prstGeom>
        </p:spPr>
      </p:pic>
      <p:pic>
        <p:nvPicPr>
          <p:cNvPr id="20" name="Imagem 19">
            <a:extLst>
              <a:ext uri="{FF2B5EF4-FFF2-40B4-BE49-F238E27FC236}">
                <a16:creationId xmlns:a16="http://schemas.microsoft.com/office/drawing/2014/main" id="{562097C2-9DC6-4255-7018-8C6443768CB9}"/>
              </a:ext>
            </a:extLst>
          </p:cNvPr>
          <p:cNvPicPr>
            <a:picLocks noChangeAspect="1"/>
          </p:cNvPicPr>
          <p:nvPr/>
        </p:nvPicPr>
        <p:blipFill>
          <a:blip r:embed="rId4"/>
          <a:stretch>
            <a:fillRect/>
          </a:stretch>
        </p:blipFill>
        <p:spPr>
          <a:xfrm>
            <a:off x="4401360" y="5733379"/>
            <a:ext cx="7460302" cy="544058"/>
          </a:xfrm>
          <a:prstGeom prst="rect">
            <a:avLst/>
          </a:prstGeom>
        </p:spPr>
      </p:pic>
      <p:pic>
        <p:nvPicPr>
          <p:cNvPr id="8" name="Imagem 7">
            <a:extLst>
              <a:ext uri="{FF2B5EF4-FFF2-40B4-BE49-F238E27FC236}">
                <a16:creationId xmlns:a16="http://schemas.microsoft.com/office/drawing/2014/main" id="{6C60779A-4548-EE55-3AA8-E4D36B68341B}"/>
              </a:ext>
            </a:extLst>
          </p:cNvPr>
          <p:cNvPicPr>
            <a:picLocks noChangeAspect="1"/>
          </p:cNvPicPr>
          <p:nvPr/>
        </p:nvPicPr>
        <p:blipFill>
          <a:blip r:embed="rId5"/>
          <a:stretch>
            <a:fillRect/>
          </a:stretch>
        </p:blipFill>
        <p:spPr>
          <a:xfrm>
            <a:off x="4401360" y="4541289"/>
            <a:ext cx="7460302" cy="1181089"/>
          </a:xfrm>
          <a:prstGeom prst="rect">
            <a:avLst/>
          </a:prstGeom>
        </p:spPr>
      </p:pic>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Paraíba do Sul (4/4)</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20</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11459046" cy="2768771"/>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UC incremental Simplício = UC Simplício (NEWAVE) - UC acumulado Funil</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8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Desvio d’água Simplício SUISHI = UC incremental Simplício + VR Simplício + volta da VR de Sobragi</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36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Desvio d’água Ilha dos Pombos SUISHI = UC incremental Ilha dos Pombos + volta da VR Simplício</a:t>
            </a:r>
          </a:p>
        </p:txBody>
      </p:sp>
      <p:sp>
        <p:nvSpPr>
          <p:cNvPr id="10" name="CaixaDeTexto 9">
            <a:extLst>
              <a:ext uri="{FF2B5EF4-FFF2-40B4-BE49-F238E27FC236}">
                <a16:creationId xmlns:a16="http://schemas.microsoft.com/office/drawing/2014/main" id="{ACABCF81-4E55-4822-8F73-B77A69063FD8}"/>
              </a:ext>
            </a:extLst>
          </p:cNvPr>
          <p:cNvSpPr txBox="1"/>
          <p:nvPr/>
        </p:nvSpPr>
        <p:spPr>
          <a:xfrm>
            <a:off x="6913559" y="6395314"/>
            <a:ext cx="2435903" cy="338554"/>
          </a:xfrm>
          <a:prstGeom prst="rect">
            <a:avLst/>
          </a:prstGeom>
          <a:noFill/>
          <a:ln w="19050">
            <a:solidFill>
              <a:srgbClr val="B57372"/>
            </a:solidFill>
          </a:ln>
        </p:spPr>
        <p:txBody>
          <a:bodyPr wrap="square" rtlCol="0" anchor="t">
            <a:spAutoFit/>
          </a:bodyPr>
          <a:lstStyle/>
          <a:p>
            <a:pPr algn="ctr" defTabSz="432008">
              <a:spcAft>
                <a:spcPts val="600"/>
              </a:spcAft>
              <a:buClr>
                <a:srgbClr val="254061"/>
              </a:buClr>
              <a:buSzPct val="120000"/>
              <a:defRPr/>
            </a:pPr>
            <a:r>
              <a:rPr lang="pt-BR" altLang="pt-BR" sz="1600">
                <a:solidFill>
                  <a:srgbClr val="953735"/>
                </a:solidFill>
                <a:latin typeface="+mj-lt"/>
                <a:cs typeface="Arial" panose="020B0604020202020204" pitchFamily="34" charset="0"/>
              </a:rPr>
              <a:t>Referência: ano 2030</a:t>
            </a:r>
          </a:p>
        </p:txBody>
      </p:sp>
      <p:graphicFrame>
        <p:nvGraphicFramePr>
          <p:cNvPr id="11" name="Tabela 10"/>
          <p:cNvGraphicFramePr>
            <a:graphicFrameLocks noGrp="1"/>
          </p:cNvGraphicFramePr>
          <p:nvPr>
            <p:extLst>
              <p:ext uri="{D42A27DB-BD31-4B8C-83A1-F6EECF244321}">
                <p14:modId xmlns:p14="http://schemas.microsoft.com/office/powerpoint/2010/main" val="1475168566"/>
              </p:ext>
            </p:extLst>
          </p:nvPr>
        </p:nvGraphicFramePr>
        <p:xfrm>
          <a:off x="779022" y="1323800"/>
          <a:ext cx="10714167" cy="552450"/>
        </p:xfrm>
        <a:graphic>
          <a:graphicData uri="http://schemas.openxmlformats.org/drawingml/2006/table">
            <a:tbl>
              <a:tblPr/>
              <a:tblGrid>
                <a:gridCol w="1757187">
                  <a:extLst>
                    <a:ext uri="{9D8B030D-6E8A-4147-A177-3AD203B41FA5}">
                      <a16:colId xmlns:a16="http://schemas.microsoft.com/office/drawing/2014/main" val="20000"/>
                    </a:ext>
                  </a:extLst>
                </a:gridCol>
                <a:gridCol w="746415">
                  <a:extLst>
                    <a:ext uri="{9D8B030D-6E8A-4147-A177-3AD203B41FA5}">
                      <a16:colId xmlns:a16="http://schemas.microsoft.com/office/drawing/2014/main" val="20001"/>
                    </a:ext>
                  </a:extLst>
                </a:gridCol>
                <a:gridCol w="746415">
                  <a:extLst>
                    <a:ext uri="{9D8B030D-6E8A-4147-A177-3AD203B41FA5}">
                      <a16:colId xmlns:a16="http://schemas.microsoft.com/office/drawing/2014/main" val="20002"/>
                    </a:ext>
                  </a:extLst>
                </a:gridCol>
                <a:gridCol w="746415">
                  <a:extLst>
                    <a:ext uri="{9D8B030D-6E8A-4147-A177-3AD203B41FA5}">
                      <a16:colId xmlns:a16="http://schemas.microsoft.com/office/drawing/2014/main" val="20003"/>
                    </a:ext>
                  </a:extLst>
                </a:gridCol>
                <a:gridCol w="746415">
                  <a:extLst>
                    <a:ext uri="{9D8B030D-6E8A-4147-A177-3AD203B41FA5}">
                      <a16:colId xmlns:a16="http://schemas.microsoft.com/office/drawing/2014/main" val="20004"/>
                    </a:ext>
                  </a:extLst>
                </a:gridCol>
                <a:gridCol w="746415">
                  <a:extLst>
                    <a:ext uri="{9D8B030D-6E8A-4147-A177-3AD203B41FA5}">
                      <a16:colId xmlns:a16="http://schemas.microsoft.com/office/drawing/2014/main" val="20005"/>
                    </a:ext>
                  </a:extLst>
                </a:gridCol>
                <a:gridCol w="746415">
                  <a:extLst>
                    <a:ext uri="{9D8B030D-6E8A-4147-A177-3AD203B41FA5}">
                      <a16:colId xmlns:a16="http://schemas.microsoft.com/office/drawing/2014/main" val="20006"/>
                    </a:ext>
                  </a:extLst>
                </a:gridCol>
                <a:gridCol w="746415">
                  <a:extLst>
                    <a:ext uri="{9D8B030D-6E8A-4147-A177-3AD203B41FA5}">
                      <a16:colId xmlns:a16="http://schemas.microsoft.com/office/drawing/2014/main" val="20007"/>
                    </a:ext>
                  </a:extLst>
                </a:gridCol>
                <a:gridCol w="746415">
                  <a:extLst>
                    <a:ext uri="{9D8B030D-6E8A-4147-A177-3AD203B41FA5}">
                      <a16:colId xmlns:a16="http://schemas.microsoft.com/office/drawing/2014/main" val="20008"/>
                    </a:ext>
                  </a:extLst>
                </a:gridCol>
                <a:gridCol w="746415">
                  <a:extLst>
                    <a:ext uri="{9D8B030D-6E8A-4147-A177-3AD203B41FA5}">
                      <a16:colId xmlns:a16="http://schemas.microsoft.com/office/drawing/2014/main" val="20009"/>
                    </a:ext>
                  </a:extLst>
                </a:gridCol>
                <a:gridCol w="746415">
                  <a:extLst>
                    <a:ext uri="{9D8B030D-6E8A-4147-A177-3AD203B41FA5}">
                      <a16:colId xmlns:a16="http://schemas.microsoft.com/office/drawing/2014/main" val="20010"/>
                    </a:ext>
                  </a:extLst>
                </a:gridCol>
                <a:gridCol w="746415">
                  <a:extLst>
                    <a:ext uri="{9D8B030D-6E8A-4147-A177-3AD203B41FA5}">
                      <a16:colId xmlns:a16="http://schemas.microsoft.com/office/drawing/2014/main" val="20011"/>
                    </a:ext>
                  </a:extLst>
                </a:gridCol>
                <a:gridCol w="746415">
                  <a:extLst>
                    <a:ext uri="{9D8B030D-6E8A-4147-A177-3AD203B41FA5}">
                      <a16:colId xmlns:a16="http://schemas.microsoft.com/office/drawing/2014/main" val="20012"/>
                    </a:ext>
                  </a:extLst>
                </a:gridCol>
              </a:tblGrid>
              <a:tr h="184150">
                <a:tc>
                  <a:txBody>
                    <a:bodyPr/>
                    <a:lstStyle/>
                    <a:p>
                      <a:pPr algn="l" fontAlgn="b"/>
                      <a:r>
                        <a:rPr lang="pt-BR" sz="1100" b="0" i="0" u="none" strike="noStrike">
                          <a:solidFill>
                            <a:srgbClr val="000000"/>
                          </a:solidFill>
                          <a:effectLst/>
                          <a:latin typeface="Calibri" panose="020F0502020204030204" pitchFamily="34" charset="0"/>
                        </a:rPr>
                        <a:t>UC ACUM Funil</a:t>
                      </a:r>
                    </a:p>
                  </a:txBody>
                  <a:tcPr marL="6350" marR="6350" marT="6350"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-2.91</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-2.89</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-2.71</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-2.89</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-2.83</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-2.91</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-3.13</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-3.48</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-3.97</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-4.24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-4.32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-3.31</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184150">
                <a:tc>
                  <a:txBody>
                    <a:bodyPr/>
                    <a:lstStyle/>
                    <a:p>
                      <a:pPr algn="l" fontAlgn="b"/>
                      <a:r>
                        <a:rPr lang="pt-BR" sz="1100" b="0" i="0" u="none" strike="noStrike">
                          <a:solidFill>
                            <a:srgbClr val="000000"/>
                          </a:solidFill>
                          <a:effectLst/>
                          <a:latin typeface="Calibri" panose="020F0502020204030204" pitchFamily="34" charset="0"/>
                        </a:rPr>
                        <a:t>UC Simplício (NEWAVE)</a:t>
                      </a:r>
                    </a:p>
                  </a:txBody>
                  <a:tcPr marL="6350" marR="6350" marT="6350"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-5.19</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-5.24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-5.03</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-5.6</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-5.87</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-6.21</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-6.65</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-7.12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-7.18</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-6.92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-6.66</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-5.6</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184150">
                <a:tc>
                  <a:txBody>
                    <a:bodyPr/>
                    <a:lstStyle/>
                    <a:p>
                      <a:pPr algn="l" fontAlgn="b"/>
                      <a:r>
                        <a:rPr lang="pt-BR" sz="1100" b="0" i="0" u="none" strike="noStrike">
                          <a:solidFill>
                            <a:srgbClr val="000000"/>
                          </a:solidFill>
                          <a:effectLst/>
                          <a:latin typeface="Calibri" panose="020F0502020204030204" pitchFamily="34" charset="0"/>
                        </a:rPr>
                        <a:t>UC INC</a:t>
                      </a:r>
                      <a:r>
                        <a:rPr lang="pt-BR" sz="1100" b="0" i="0" u="none" strike="noStrike" baseline="0">
                          <a:solidFill>
                            <a:srgbClr val="000000"/>
                          </a:solidFill>
                          <a:effectLst/>
                          <a:latin typeface="Calibri" panose="020F0502020204030204" pitchFamily="34" charset="0"/>
                        </a:rPr>
                        <a:t> </a:t>
                      </a:r>
                      <a:r>
                        <a:rPr lang="pt-BR" sz="1100" b="0" i="0" u="none" strike="noStrike">
                          <a:solidFill>
                            <a:srgbClr val="000000"/>
                          </a:solidFill>
                          <a:effectLst/>
                          <a:latin typeface="Calibri" panose="020F0502020204030204" pitchFamily="34" charset="0"/>
                        </a:rPr>
                        <a:t>Simplício</a:t>
                      </a:r>
                    </a:p>
                  </a:txBody>
                  <a:tcPr marL="6350" marR="6350" marT="6350"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-2.28</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-2.35</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-2.32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-2.71</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-3.04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-3.3</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-3.52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-3.64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-3.21</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-2.68</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-2.34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-2.29</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bl>
          </a:graphicData>
        </a:graphic>
      </p:graphicFrame>
      <p:graphicFrame>
        <p:nvGraphicFramePr>
          <p:cNvPr id="14" name="Tabela 13"/>
          <p:cNvGraphicFramePr>
            <a:graphicFrameLocks noGrp="1"/>
          </p:cNvGraphicFramePr>
          <p:nvPr>
            <p:extLst>
              <p:ext uri="{D42A27DB-BD31-4B8C-83A1-F6EECF244321}">
                <p14:modId xmlns:p14="http://schemas.microsoft.com/office/powerpoint/2010/main" val="3210717934"/>
              </p:ext>
            </p:extLst>
          </p:nvPr>
        </p:nvGraphicFramePr>
        <p:xfrm>
          <a:off x="779018" y="2406325"/>
          <a:ext cx="8750300" cy="736600"/>
        </p:xfrm>
        <a:graphic>
          <a:graphicData uri="http://schemas.openxmlformats.org/drawingml/2006/table">
            <a:tbl>
              <a:tblPr/>
              <a:tblGrid>
                <a:gridCol w="14351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gridCol w="609600">
                  <a:extLst>
                    <a:ext uri="{9D8B030D-6E8A-4147-A177-3AD203B41FA5}">
                      <a16:colId xmlns:a16="http://schemas.microsoft.com/office/drawing/2014/main" val="20010"/>
                    </a:ext>
                  </a:extLst>
                </a:gridCol>
                <a:gridCol w="609600">
                  <a:extLst>
                    <a:ext uri="{9D8B030D-6E8A-4147-A177-3AD203B41FA5}">
                      <a16:colId xmlns:a16="http://schemas.microsoft.com/office/drawing/2014/main" val="20011"/>
                    </a:ext>
                  </a:extLst>
                </a:gridCol>
                <a:gridCol w="609600">
                  <a:extLst>
                    <a:ext uri="{9D8B030D-6E8A-4147-A177-3AD203B41FA5}">
                      <a16:colId xmlns:a16="http://schemas.microsoft.com/office/drawing/2014/main" val="20012"/>
                    </a:ext>
                  </a:extLst>
                </a:gridCol>
              </a:tblGrid>
              <a:tr h="184150">
                <a:tc>
                  <a:txBody>
                    <a:bodyPr/>
                    <a:lstStyle/>
                    <a:p>
                      <a:pPr algn="l" fontAlgn="b"/>
                      <a:r>
                        <a:rPr lang="pt-BR" sz="1100" b="0" i="0" u="none" strike="noStrike">
                          <a:solidFill>
                            <a:srgbClr val="000000"/>
                          </a:solidFill>
                          <a:effectLst/>
                          <a:latin typeface="Calibri" panose="020F0502020204030204" pitchFamily="34" charset="0"/>
                        </a:rPr>
                        <a:t>UC INC Simplício</a:t>
                      </a:r>
                    </a:p>
                  </a:txBody>
                  <a:tcPr marL="6350" marR="6350" marT="6350"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-2.28</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-2.35</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-2.32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-2.71</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-3.04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-3.3</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-3.52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-3.64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-3.21</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-2.68</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-2.34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-2.29</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184150">
                <a:tc>
                  <a:txBody>
                    <a:bodyPr/>
                    <a:lstStyle/>
                    <a:p>
                      <a:pPr algn="l" fontAlgn="b"/>
                      <a:r>
                        <a:rPr lang="pt-BR" sz="1100" b="0" i="0" u="none" strike="noStrike">
                          <a:solidFill>
                            <a:srgbClr val="000000"/>
                          </a:solidFill>
                          <a:effectLst/>
                          <a:latin typeface="Calibri" panose="020F0502020204030204" pitchFamily="34" charset="0"/>
                        </a:rPr>
                        <a:t>VR Simplício</a:t>
                      </a:r>
                    </a:p>
                  </a:txBody>
                  <a:tcPr marL="6350" marR="6350" marT="6350"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184150">
                <a:tc>
                  <a:txBody>
                    <a:bodyPr/>
                    <a:lstStyle/>
                    <a:p>
                      <a:pPr algn="l" fontAlgn="b"/>
                      <a:r>
                        <a:rPr lang="pt-BR" sz="1100" b="0" i="0" u="none" strike="noStrike">
                          <a:solidFill>
                            <a:srgbClr val="000000"/>
                          </a:solidFill>
                          <a:effectLst/>
                          <a:latin typeface="Calibri" panose="020F0502020204030204" pitchFamily="34" charset="0"/>
                        </a:rPr>
                        <a:t>VR </a:t>
                      </a:r>
                      <a:r>
                        <a:rPr lang="pt-BR" sz="1100" b="0" i="0" u="none" strike="noStrike" err="1">
                          <a:solidFill>
                            <a:srgbClr val="000000"/>
                          </a:solidFill>
                          <a:effectLst/>
                          <a:latin typeface="Calibri" panose="020F0502020204030204" pitchFamily="34" charset="0"/>
                        </a:rPr>
                        <a:t>Sobragi</a:t>
                      </a:r>
                      <a:r>
                        <a:rPr lang="pt-BR" sz="1100" b="0" i="0" u="none" strike="noStrike">
                          <a:solidFill>
                            <a:srgbClr val="000000"/>
                          </a:solidFill>
                          <a:effectLst/>
                          <a:latin typeface="Calibri" panose="020F0502020204030204" pitchFamily="34" charset="0"/>
                        </a:rPr>
                        <a:t>-&gt;Simplício</a:t>
                      </a:r>
                    </a:p>
                  </a:txBody>
                  <a:tcPr marL="6350" marR="6350" marT="6350"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184150">
                <a:tc>
                  <a:txBody>
                    <a:bodyPr/>
                    <a:lstStyle/>
                    <a:p>
                      <a:pPr algn="l" fontAlgn="b"/>
                      <a:r>
                        <a:rPr lang="pt-BR" sz="1100" b="0" i="0" u="none" strike="noStrike">
                          <a:solidFill>
                            <a:srgbClr val="000000"/>
                          </a:solidFill>
                          <a:effectLst/>
                          <a:latin typeface="Calibri" panose="020F0502020204030204" pitchFamily="34" charset="0"/>
                        </a:rPr>
                        <a:t>Simplício </a:t>
                      </a:r>
                    </a:p>
                  </a:txBody>
                  <a:tcPr marL="6350" marR="6350" marT="6350"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-90.28</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-90.35</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-90.32</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-90.71</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-91.04</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-91.30</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-91.52</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-91.64</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-91.21</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-90.68</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-90.34</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-90.29</a:t>
                      </a:r>
                    </a:p>
                  </a:txBody>
                  <a:tcPr marL="9525" marR="9525" marT="9525" marB="0" anchor="b">
                    <a:lnL>
                      <a:noFill/>
                    </a:lnL>
                    <a:lnR>
                      <a:noFill/>
                    </a:lnR>
                    <a:lnT>
                      <a:noFill/>
                    </a:lnT>
                    <a:lnB>
                      <a:noFill/>
                    </a:lnB>
                    <a:solidFill>
                      <a:srgbClr val="D8E4BC"/>
                    </a:solidFill>
                  </a:tcPr>
                </a:tc>
                <a:extLst>
                  <a:ext uri="{0D108BD9-81ED-4DB2-BD59-A6C34878D82A}">
                    <a16:rowId xmlns:a16="http://schemas.microsoft.com/office/drawing/2014/main" val="10003"/>
                  </a:ext>
                </a:extLst>
              </a:tr>
            </a:tbl>
          </a:graphicData>
        </a:graphic>
      </p:graphicFrame>
      <p:graphicFrame>
        <p:nvGraphicFramePr>
          <p:cNvPr id="16" name="Tabela 15"/>
          <p:cNvGraphicFramePr>
            <a:graphicFrameLocks noGrp="1"/>
          </p:cNvGraphicFramePr>
          <p:nvPr>
            <p:extLst>
              <p:ext uri="{D42A27DB-BD31-4B8C-83A1-F6EECF244321}">
                <p14:modId xmlns:p14="http://schemas.microsoft.com/office/powerpoint/2010/main" val="4166433294"/>
              </p:ext>
            </p:extLst>
          </p:nvPr>
        </p:nvGraphicFramePr>
        <p:xfrm>
          <a:off x="779018" y="3658109"/>
          <a:ext cx="8750300" cy="552450"/>
        </p:xfrm>
        <a:graphic>
          <a:graphicData uri="http://schemas.openxmlformats.org/drawingml/2006/table">
            <a:tbl>
              <a:tblPr/>
              <a:tblGrid>
                <a:gridCol w="14351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gridCol w="609600">
                  <a:extLst>
                    <a:ext uri="{9D8B030D-6E8A-4147-A177-3AD203B41FA5}">
                      <a16:colId xmlns:a16="http://schemas.microsoft.com/office/drawing/2014/main" val="20010"/>
                    </a:ext>
                  </a:extLst>
                </a:gridCol>
                <a:gridCol w="609600">
                  <a:extLst>
                    <a:ext uri="{9D8B030D-6E8A-4147-A177-3AD203B41FA5}">
                      <a16:colId xmlns:a16="http://schemas.microsoft.com/office/drawing/2014/main" val="20011"/>
                    </a:ext>
                  </a:extLst>
                </a:gridCol>
                <a:gridCol w="609600">
                  <a:extLst>
                    <a:ext uri="{9D8B030D-6E8A-4147-A177-3AD203B41FA5}">
                      <a16:colId xmlns:a16="http://schemas.microsoft.com/office/drawing/2014/main" val="20012"/>
                    </a:ext>
                  </a:extLst>
                </a:gridCol>
              </a:tblGrid>
              <a:tr h="184150">
                <a:tc>
                  <a:txBody>
                    <a:bodyPr/>
                    <a:lstStyle/>
                    <a:p>
                      <a:pPr algn="l" fontAlgn="b"/>
                      <a:r>
                        <a:rPr lang="pt-BR" sz="1100" b="0" i="0" u="none" strike="noStrike">
                          <a:solidFill>
                            <a:srgbClr val="000000"/>
                          </a:solidFill>
                          <a:effectLst/>
                          <a:latin typeface="Calibri" panose="020F0502020204030204" pitchFamily="34" charset="0"/>
                        </a:rPr>
                        <a:t>UC INC Ilha Pombos</a:t>
                      </a:r>
                    </a:p>
                  </a:txBody>
                  <a:tcPr marL="6350" marR="6350" marT="6350"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-0.12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-0.39</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-0.19</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-0.86</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-1.44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-1.74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-1.87</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-2.14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-1.68</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-1.07</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-0.12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-0.11</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184150">
                <a:tc>
                  <a:txBody>
                    <a:bodyPr/>
                    <a:lstStyle/>
                    <a:p>
                      <a:pPr algn="l" fontAlgn="b"/>
                      <a:r>
                        <a:rPr lang="pt-BR" sz="1100" b="0" i="0" u="none" strike="noStrike">
                          <a:solidFill>
                            <a:srgbClr val="000000"/>
                          </a:solidFill>
                          <a:effectLst/>
                          <a:latin typeface="Calibri" panose="020F0502020204030204" pitchFamily="34" charset="0"/>
                        </a:rPr>
                        <a:t>VR Simplício</a:t>
                      </a:r>
                    </a:p>
                  </a:txBody>
                  <a:tcPr marL="6350" marR="6350" marT="6350"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184150">
                <a:tc>
                  <a:txBody>
                    <a:bodyPr/>
                    <a:lstStyle/>
                    <a:p>
                      <a:pPr algn="l" fontAlgn="b"/>
                      <a:r>
                        <a:rPr lang="pt-BR" sz="1100" b="0" i="0" u="none" strike="noStrike">
                          <a:solidFill>
                            <a:srgbClr val="000000"/>
                          </a:solidFill>
                          <a:effectLst/>
                          <a:latin typeface="Calibri" panose="020F0502020204030204" pitchFamily="34" charset="0"/>
                        </a:rPr>
                        <a:t>Ilha dos Pombos</a:t>
                      </a:r>
                    </a:p>
                  </a:txBody>
                  <a:tcPr marL="6350" marR="6350" marT="6350"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89.88</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89.61</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89.81</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89.14</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88.56</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88.26</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88.13</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87.86</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88.32</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88.93</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89.88</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89.89</a:t>
                      </a:r>
                    </a:p>
                  </a:txBody>
                  <a:tcPr marL="9525" marR="9525" marT="9525" marB="0" anchor="b">
                    <a:lnL>
                      <a:noFill/>
                    </a:lnL>
                    <a:lnR>
                      <a:noFill/>
                    </a:lnR>
                    <a:lnT>
                      <a:noFill/>
                    </a:lnT>
                    <a:lnB>
                      <a:noFill/>
                    </a:lnB>
                    <a:solidFill>
                      <a:srgbClr val="D8E4BC"/>
                    </a:solidFill>
                  </a:tcPr>
                </a:tc>
                <a:extLst>
                  <a:ext uri="{0D108BD9-81ED-4DB2-BD59-A6C34878D82A}">
                    <a16:rowId xmlns:a16="http://schemas.microsoft.com/office/drawing/2014/main" val="10002"/>
                  </a:ext>
                </a:extLst>
              </a:tr>
            </a:tbl>
          </a:graphicData>
        </a:graphic>
      </p:graphicFrame>
      <p:sp>
        <p:nvSpPr>
          <p:cNvPr id="18" name="Retângulo 17"/>
          <p:cNvSpPr/>
          <p:nvPr/>
        </p:nvSpPr>
        <p:spPr>
          <a:xfrm>
            <a:off x="5727652" y="5485471"/>
            <a:ext cx="5940562" cy="217657"/>
          </a:xfrm>
          <a:prstGeom prst="rect">
            <a:avLst/>
          </a:prstGeom>
          <a:noFill/>
          <a:ln w="28575">
            <a:solidFill>
              <a:srgbClr val="ED1A2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19" name="Retângulo 18"/>
          <p:cNvSpPr/>
          <p:nvPr/>
        </p:nvSpPr>
        <p:spPr>
          <a:xfrm>
            <a:off x="5727652" y="6112476"/>
            <a:ext cx="5940562" cy="169197"/>
          </a:xfrm>
          <a:prstGeom prst="rect">
            <a:avLst/>
          </a:prstGeom>
          <a:noFill/>
          <a:ln w="28575">
            <a:solidFill>
              <a:srgbClr val="ED1A2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6" name="Freeform 11">
            <a:extLst>
              <a:ext uri="{FF2B5EF4-FFF2-40B4-BE49-F238E27FC236}">
                <a16:creationId xmlns:a16="http://schemas.microsoft.com/office/drawing/2014/main" id="{FCBDE23D-AC15-6898-5E78-7563D4348462}"/>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6"/>
            <a:stretch>
              <a:fillRect/>
            </a:stretch>
          </a:blipFill>
        </p:spPr>
        <p:txBody>
          <a:bodyPr/>
          <a:lstStyle/>
          <a:p>
            <a:endParaRPr lang="pt-BR"/>
          </a:p>
        </p:txBody>
      </p:sp>
    </p:spTree>
    <p:extLst>
      <p:ext uri="{BB962C8B-B14F-4D97-AF65-F5344CB8AC3E}">
        <p14:creationId xmlns:p14="http://schemas.microsoft.com/office/powerpoint/2010/main" val="2779633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18">
            <a:extLst>
              <a:ext uri="{FF2B5EF4-FFF2-40B4-BE49-F238E27FC236}">
                <a16:creationId xmlns:a16="http://schemas.microsoft.com/office/drawing/2014/main" id="{70291DD1-8631-FDDD-4008-D2769A39CAF8}"/>
              </a:ext>
            </a:extLst>
          </p:cNvPr>
          <p:cNvPicPr>
            <a:picLocks noChangeAspect="1"/>
          </p:cNvPicPr>
          <p:nvPr/>
        </p:nvPicPr>
        <p:blipFill>
          <a:blip r:embed="rId3"/>
          <a:stretch>
            <a:fillRect/>
          </a:stretch>
        </p:blipFill>
        <p:spPr>
          <a:xfrm>
            <a:off x="4031577" y="1739787"/>
            <a:ext cx="7682510" cy="3666459"/>
          </a:xfrm>
          <a:prstGeom prst="rect">
            <a:avLst/>
          </a:prstGeom>
        </p:spPr>
      </p:pic>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Sinop</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21</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11459046" cy="757130"/>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Restrição de volume máximo operativo sazonal para a UHE Sinop, para a preservação de lagoas, conforme determinado na Resolução ANA nº 772, de 24 de outubro de 2012.</a:t>
            </a:r>
          </a:p>
        </p:txBody>
      </p:sp>
      <p:graphicFrame>
        <p:nvGraphicFramePr>
          <p:cNvPr id="8" name="Tabela 7">
            <a:extLst>
              <a:ext uri="{FF2B5EF4-FFF2-40B4-BE49-F238E27FC236}">
                <a16:creationId xmlns:a16="http://schemas.microsoft.com/office/drawing/2014/main" id="{B9907DAA-C264-0BEC-AD39-1DBD8B69F22D}"/>
              </a:ext>
            </a:extLst>
          </p:cNvPr>
          <p:cNvGraphicFramePr>
            <a:graphicFrameLocks noGrp="1"/>
          </p:cNvGraphicFramePr>
          <p:nvPr>
            <p:extLst>
              <p:ext uri="{D42A27DB-BD31-4B8C-83A1-F6EECF244321}">
                <p14:modId xmlns:p14="http://schemas.microsoft.com/office/powerpoint/2010/main" val="3589991006"/>
              </p:ext>
            </p:extLst>
          </p:nvPr>
        </p:nvGraphicFramePr>
        <p:xfrm>
          <a:off x="4732917" y="5877345"/>
          <a:ext cx="6259560" cy="648000"/>
        </p:xfrm>
        <a:graphic>
          <a:graphicData uri="http://schemas.openxmlformats.org/drawingml/2006/table">
            <a:tbl>
              <a:tblPr/>
              <a:tblGrid>
                <a:gridCol w="521630">
                  <a:extLst>
                    <a:ext uri="{9D8B030D-6E8A-4147-A177-3AD203B41FA5}">
                      <a16:colId xmlns:a16="http://schemas.microsoft.com/office/drawing/2014/main" val="1635027277"/>
                    </a:ext>
                  </a:extLst>
                </a:gridCol>
                <a:gridCol w="521630">
                  <a:extLst>
                    <a:ext uri="{9D8B030D-6E8A-4147-A177-3AD203B41FA5}">
                      <a16:colId xmlns:a16="http://schemas.microsoft.com/office/drawing/2014/main" val="30179787"/>
                    </a:ext>
                  </a:extLst>
                </a:gridCol>
                <a:gridCol w="521630">
                  <a:extLst>
                    <a:ext uri="{9D8B030D-6E8A-4147-A177-3AD203B41FA5}">
                      <a16:colId xmlns:a16="http://schemas.microsoft.com/office/drawing/2014/main" val="1391526655"/>
                    </a:ext>
                  </a:extLst>
                </a:gridCol>
                <a:gridCol w="521630">
                  <a:extLst>
                    <a:ext uri="{9D8B030D-6E8A-4147-A177-3AD203B41FA5}">
                      <a16:colId xmlns:a16="http://schemas.microsoft.com/office/drawing/2014/main" val="707208672"/>
                    </a:ext>
                  </a:extLst>
                </a:gridCol>
                <a:gridCol w="521630">
                  <a:extLst>
                    <a:ext uri="{9D8B030D-6E8A-4147-A177-3AD203B41FA5}">
                      <a16:colId xmlns:a16="http://schemas.microsoft.com/office/drawing/2014/main" val="2428506742"/>
                    </a:ext>
                  </a:extLst>
                </a:gridCol>
                <a:gridCol w="521630">
                  <a:extLst>
                    <a:ext uri="{9D8B030D-6E8A-4147-A177-3AD203B41FA5}">
                      <a16:colId xmlns:a16="http://schemas.microsoft.com/office/drawing/2014/main" val="3261261889"/>
                    </a:ext>
                  </a:extLst>
                </a:gridCol>
                <a:gridCol w="521630">
                  <a:extLst>
                    <a:ext uri="{9D8B030D-6E8A-4147-A177-3AD203B41FA5}">
                      <a16:colId xmlns:a16="http://schemas.microsoft.com/office/drawing/2014/main" val="3710415874"/>
                    </a:ext>
                  </a:extLst>
                </a:gridCol>
                <a:gridCol w="521630">
                  <a:extLst>
                    <a:ext uri="{9D8B030D-6E8A-4147-A177-3AD203B41FA5}">
                      <a16:colId xmlns:a16="http://schemas.microsoft.com/office/drawing/2014/main" val="4121695006"/>
                    </a:ext>
                  </a:extLst>
                </a:gridCol>
                <a:gridCol w="521630">
                  <a:extLst>
                    <a:ext uri="{9D8B030D-6E8A-4147-A177-3AD203B41FA5}">
                      <a16:colId xmlns:a16="http://schemas.microsoft.com/office/drawing/2014/main" val="3368461818"/>
                    </a:ext>
                  </a:extLst>
                </a:gridCol>
                <a:gridCol w="521630">
                  <a:extLst>
                    <a:ext uri="{9D8B030D-6E8A-4147-A177-3AD203B41FA5}">
                      <a16:colId xmlns:a16="http://schemas.microsoft.com/office/drawing/2014/main" val="616920066"/>
                    </a:ext>
                  </a:extLst>
                </a:gridCol>
                <a:gridCol w="521630">
                  <a:extLst>
                    <a:ext uri="{9D8B030D-6E8A-4147-A177-3AD203B41FA5}">
                      <a16:colId xmlns:a16="http://schemas.microsoft.com/office/drawing/2014/main" val="1084858471"/>
                    </a:ext>
                  </a:extLst>
                </a:gridCol>
                <a:gridCol w="521630">
                  <a:extLst>
                    <a:ext uri="{9D8B030D-6E8A-4147-A177-3AD203B41FA5}">
                      <a16:colId xmlns:a16="http://schemas.microsoft.com/office/drawing/2014/main" val="3786023909"/>
                    </a:ext>
                  </a:extLst>
                </a:gridCol>
              </a:tblGrid>
              <a:tr h="252000">
                <a:tc>
                  <a:txBody>
                    <a:bodyPr/>
                    <a:lstStyle/>
                    <a:p>
                      <a:pPr algn="ctr" rtl="0" fontAlgn="ctr"/>
                      <a:r>
                        <a:rPr lang="pt-BR" sz="1100" b="1" i="0" u="none" strike="noStrike" err="1">
                          <a:solidFill>
                            <a:srgbClr val="000000"/>
                          </a:solidFill>
                          <a:effectLst/>
                          <a:latin typeface="Calibri" panose="020F0502020204030204" pitchFamily="34" charset="0"/>
                        </a:rPr>
                        <a:t>jan</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err="1">
                          <a:solidFill>
                            <a:srgbClr val="000000"/>
                          </a:solidFill>
                          <a:effectLst/>
                          <a:latin typeface="Calibri" panose="020F0502020204030204" pitchFamily="34" charset="0"/>
                        </a:rPr>
                        <a:t>mai</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396000">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0,7172</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0,7172</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0,7172</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0,7172</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0,7172</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bl>
          </a:graphicData>
        </a:graphic>
      </p:graphicFrame>
      <p:sp>
        <p:nvSpPr>
          <p:cNvPr id="10" name="CaixaDeTexto 9">
            <a:extLst>
              <a:ext uri="{FF2B5EF4-FFF2-40B4-BE49-F238E27FC236}">
                <a16:creationId xmlns:a16="http://schemas.microsoft.com/office/drawing/2014/main" id="{67C181D3-1629-CCF4-9B91-D1E12C743B77}"/>
              </a:ext>
            </a:extLst>
          </p:cNvPr>
          <p:cNvSpPr txBox="1"/>
          <p:nvPr/>
        </p:nvSpPr>
        <p:spPr>
          <a:xfrm>
            <a:off x="5898473" y="5462356"/>
            <a:ext cx="3928448" cy="409343"/>
          </a:xfrm>
          <a:prstGeom prst="rect">
            <a:avLst/>
          </a:prstGeom>
          <a:noFill/>
        </p:spPr>
        <p:txBody>
          <a:bodyPr wrap="square" rtlCol="0" anchor="t">
            <a:spAutoFit/>
          </a:bodyPr>
          <a:lstStyle/>
          <a:p>
            <a:pPr algn="ctr" defTabSz="432008">
              <a:lnSpc>
                <a:spcPct val="108000"/>
              </a:lnSpc>
              <a:spcAft>
                <a:spcPts val="1200"/>
              </a:spcAft>
              <a:buClr>
                <a:srgbClr val="254061"/>
              </a:buClr>
              <a:buSzPct val="120000"/>
              <a:defRPr/>
            </a:pPr>
            <a:r>
              <a:rPr lang="pt-BR" altLang="pt-BR" sz="2000">
                <a:latin typeface="+mj-lt"/>
                <a:cs typeface="Arial" panose="020B0604020202020204" pitchFamily="34" charset="0"/>
              </a:rPr>
              <a:t>Formato editável:</a:t>
            </a:r>
          </a:p>
        </p:txBody>
      </p:sp>
      <p:sp>
        <p:nvSpPr>
          <p:cNvPr id="11" name="Freeform 11">
            <a:extLst>
              <a:ext uri="{FF2B5EF4-FFF2-40B4-BE49-F238E27FC236}">
                <a16:creationId xmlns:a16="http://schemas.microsoft.com/office/drawing/2014/main" id="{A95F1BCB-587D-6EE2-6E7F-3AABDDC7077D}"/>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
        <p:nvSpPr>
          <p:cNvPr id="15" name="CaixaDeTexto 14">
            <a:extLst>
              <a:ext uri="{FF2B5EF4-FFF2-40B4-BE49-F238E27FC236}">
                <a16:creationId xmlns:a16="http://schemas.microsoft.com/office/drawing/2014/main" id="{0C95BA6D-41B3-BCD4-BE43-E6AFFA15D848}"/>
              </a:ext>
            </a:extLst>
          </p:cNvPr>
          <p:cNvSpPr txBox="1"/>
          <p:nvPr/>
        </p:nvSpPr>
        <p:spPr>
          <a:xfrm>
            <a:off x="5766858" y="3393824"/>
            <a:ext cx="5109028" cy="741742"/>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Dica: para inserir uma nova usina clique com o botão direito e selecione “Nova Linha”</a:t>
            </a:r>
          </a:p>
        </p:txBody>
      </p:sp>
      <p:pic>
        <p:nvPicPr>
          <p:cNvPr id="5" name="Imagem 4">
            <a:extLst>
              <a:ext uri="{FF2B5EF4-FFF2-40B4-BE49-F238E27FC236}">
                <a16:creationId xmlns:a16="http://schemas.microsoft.com/office/drawing/2014/main" id="{BD4AAD2E-8C35-F263-D8CD-E7F135A1CD2E}"/>
              </a:ext>
            </a:extLst>
          </p:cNvPr>
          <p:cNvPicPr>
            <a:picLocks noChangeAspect="1"/>
          </p:cNvPicPr>
          <p:nvPr/>
        </p:nvPicPr>
        <p:blipFill>
          <a:blip r:embed="rId5"/>
          <a:srcRect r="24170"/>
          <a:stretch>
            <a:fillRect/>
          </a:stretch>
        </p:blipFill>
        <p:spPr>
          <a:xfrm>
            <a:off x="359072" y="1954228"/>
            <a:ext cx="3272191" cy="2444601"/>
          </a:xfrm>
          <a:prstGeom prst="rect">
            <a:avLst/>
          </a:prstGeom>
        </p:spPr>
      </p:pic>
    </p:spTree>
    <p:extLst>
      <p:ext uri="{BB962C8B-B14F-4D97-AF65-F5344CB8AC3E}">
        <p14:creationId xmlns:p14="http://schemas.microsoft.com/office/powerpoint/2010/main" val="2755134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A563A-FFA6-BA00-D19C-B663556E95B5}"/>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9C7055A1-4F20-A67C-41D6-0C4AD5D38DE8}"/>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7D6D2D32-35D5-5FAD-4DE5-4B55171E166E}"/>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Jirau (1/4)</a:t>
            </a:r>
          </a:p>
        </p:txBody>
      </p:sp>
      <p:sp>
        <p:nvSpPr>
          <p:cNvPr id="13" name="CaixaDeTexto 12">
            <a:extLst>
              <a:ext uri="{FF2B5EF4-FFF2-40B4-BE49-F238E27FC236}">
                <a16:creationId xmlns:a16="http://schemas.microsoft.com/office/drawing/2014/main" id="{DBE95F7B-39EA-B88E-0129-9363ACC0FE74}"/>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22</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5A359559-9FD3-FFB1-5DD0-E650991BABB4}"/>
              </a:ext>
            </a:extLst>
          </p:cNvPr>
          <p:cNvSpPr txBox="1"/>
          <p:nvPr/>
        </p:nvSpPr>
        <p:spPr>
          <a:xfrm>
            <a:off x="359072" y="911713"/>
            <a:ext cx="11459046" cy="3043910"/>
          </a:xfrm>
          <a:prstGeom prst="rect">
            <a:avLst/>
          </a:prstGeom>
          <a:noFill/>
        </p:spPr>
        <p:txBody>
          <a:bodyPr wrap="square" rtlCol="0" anchor="t">
            <a:spAutoFit/>
          </a:bodyPr>
          <a:lstStyle/>
          <a:p>
            <a:pPr algn="just" defTabSz="432008">
              <a:lnSpc>
                <a:spcPct val="108000"/>
              </a:lnSpc>
              <a:spcAft>
                <a:spcPts val="1200"/>
              </a:spcAft>
              <a:buClr>
                <a:srgbClr val="254061"/>
              </a:buClr>
              <a:buSzPct val="120000"/>
              <a:defRPr/>
            </a:pPr>
            <a:r>
              <a:rPr lang="pt-BR" altLang="pt-BR" sz="2000">
                <a:cs typeface="Arial" panose="020B0604020202020204" pitchFamily="34" charset="0"/>
              </a:rPr>
              <a:t>Curva guia</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cs typeface="Arial" panose="020B0604020202020204" pitchFamily="34" charset="0"/>
              </a:rPr>
              <a:t>A Agência Nacional e Águas e Saneamento Básico – ANA emitiu, em 23 de outubro de 2024, a outorga de direito de uso de recursos hídricos referente ao Aproveitamento Hidrelétrico UHE Jirau (Outorga nº 2.735/2024). Esta outorga exclui o inciso IV do Art. 5º da Resolução ANA nº 269/2009, permitindo que o reservatório da usina seja operado entre os níveis operacionais já estabelecidos em seu Art. 1º, sem a necessidade de observância de uma curva guia, preservada a manutenção dos usos múltiplos da água. </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cs typeface="Arial" panose="020B0604020202020204" pitchFamily="34" charset="0"/>
              </a:rPr>
              <a:t>Portanto, a curva guia estabelecida na Resolução ANA nº 269/2009, cadastrada no arquivo </a:t>
            </a:r>
            <a:r>
              <a:rPr lang="pt-BR" altLang="pt-BR" sz="2000" i="1">
                <a:cs typeface="Arial" panose="020B0604020202020204" pitchFamily="34" charset="0"/>
              </a:rPr>
              <a:t>default</a:t>
            </a:r>
            <a:r>
              <a:rPr lang="pt-BR" altLang="pt-BR" sz="2000">
                <a:cs typeface="Arial" panose="020B0604020202020204" pitchFamily="34" charset="0"/>
              </a:rPr>
              <a:t> do SUISHI, não deve ser considerada. </a:t>
            </a:r>
          </a:p>
        </p:txBody>
      </p:sp>
      <p:sp>
        <p:nvSpPr>
          <p:cNvPr id="6" name="Freeform 11">
            <a:extLst>
              <a:ext uri="{FF2B5EF4-FFF2-40B4-BE49-F238E27FC236}">
                <a16:creationId xmlns:a16="http://schemas.microsoft.com/office/drawing/2014/main" id="{BA671FF5-9D01-E63C-F4DC-F69BAE6253D5}"/>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3"/>
            <a:stretch>
              <a:fillRect/>
            </a:stretch>
          </a:blipFill>
        </p:spPr>
        <p:txBody>
          <a:bodyPr/>
          <a:lstStyle/>
          <a:p>
            <a:endParaRPr lang="pt-BR"/>
          </a:p>
        </p:txBody>
      </p:sp>
    </p:spTree>
    <p:extLst>
      <p:ext uri="{BB962C8B-B14F-4D97-AF65-F5344CB8AC3E}">
        <p14:creationId xmlns:p14="http://schemas.microsoft.com/office/powerpoint/2010/main" val="3317699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E5F58-7452-1EB7-19B1-08CE3C800113}"/>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19A4FDE1-8FB7-9803-8668-CD81212C5CC2}"/>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36B916D9-6C27-3CFC-8B2E-2037D0D44058}"/>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Jirau (2/4)</a:t>
            </a:r>
          </a:p>
        </p:txBody>
      </p:sp>
      <p:sp>
        <p:nvSpPr>
          <p:cNvPr id="13" name="CaixaDeTexto 12">
            <a:extLst>
              <a:ext uri="{FF2B5EF4-FFF2-40B4-BE49-F238E27FC236}">
                <a16:creationId xmlns:a16="http://schemas.microsoft.com/office/drawing/2014/main" id="{494CF7B7-ACC0-77CA-6F24-5BE88765D80E}"/>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23</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2030BB2-AF05-DC29-6C39-A46FEFE8B874}"/>
              </a:ext>
            </a:extLst>
          </p:cNvPr>
          <p:cNvSpPr txBox="1"/>
          <p:nvPr/>
        </p:nvSpPr>
        <p:spPr>
          <a:xfrm>
            <a:off x="359072" y="911713"/>
            <a:ext cx="11459046" cy="1074140"/>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O volume máximo operativo sazonal deve ser cadastrado com os seguintes valores, representativos da operação na cota 90m ampliada, para a qual o Ibama concedeu anuência, conforme Parecer Técnico Ibama nº 110/2024-Cohid/</a:t>
            </a:r>
            <a:r>
              <a:rPr lang="pt-BR" altLang="pt-BR" sz="2000" err="1">
                <a:latin typeface="+mj-lt"/>
                <a:cs typeface="Arial" panose="020B0604020202020204" pitchFamily="34" charset="0"/>
              </a:rPr>
              <a:t>CGTef</a:t>
            </a:r>
            <a:r>
              <a:rPr lang="pt-BR" altLang="pt-BR" sz="2000">
                <a:latin typeface="+mj-lt"/>
                <a:cs typeface="Arial" panose="020B0604020202020204" pitchFamily="34" charset="0"/>
              </a:rPr>
              <a:t>/</a:t>
            </a:r>
            <a:r>
              <a:rPr lang="pt-BR" altLang="pt-BR" sz="2000" err="1">
                <a:latin typeface="+mj-lt"/>
                <a:cs typeface="Arial" panose="020B0604020202020204" pitchFamily="34" charset="0"/>
              </a:rPr>
              <a:t>Dilic</a:t>
            </a:r>
            <a:r>
              <a:rPr lang="pt-BR" altLang="pt-BR" sz="2000">
                <a:latin typeface="+mj-lt"/>
                <a:cs typeface="Arial" panose="020B0604020202020204" pitchFamily="34" charset="0"/>
              </a:rPr>
              <a:t>.</a:t>
            </a:r>
          </a:p>
        </p:txBody>
      </p:sp>
      <p:pic>
        <p:nvPicPr>
          <p:cNvPr id="5" name="Imagem 4">
            <a:extLst>
              <a:ext uri="{FF2B5EF4-FFF2-40B4-BE49-F238E27FC236}">
                <a16:creationId xmlns:a16="http://schemas.microsoft.com/office/drawing/2014/main" id="{8685ADD8-DBC6-5725-4D41-72B6C19AF1B6}"/>
              </a:ext>
            </a:extLst>
          </p:cNvPr>
          <p:cNvPicPr>
            <a:picLocks noChangeAspect="1"/>
          </p:cNvPicPr>
          <p:nvPr/>
        </p:nvPicPr>
        <p:blipFill>
          <a:blip r:embed="rId3"/>
          <a:srcRect l="421" t="973" r="-192" b="-140"/>
          <a:stretch/>
        </p:blipFill>
        <p:spPr>
          <a:xfrm>
            <a:off x="4075640" y="2123122"/>
            <a:ext cx="7779720" cy="2943678"/>
          </a:xfrm>
          <a:prstGeom prst="rect">
            <a:avLst/>
          </a:prstGeom>
        </p:spPr>
      </p:pic>
      <p:graphicFrame>
        <p:nvGraphicFramePr>
          <p:cNvPr id="8" name="Tabela 7">
            <a:extLst>
              <a:ext uri="{FF2B5EF4-FFF2-40B4-BE49-F238E27FC236}">
                <a16:creationId xmlns:a16="http://schemas.microsoft.com/office/drawing/2014/main" id="{961450D4-55FB-D17D-3059-16E42C550BC0}"/>
              </a:ext>
            </a:extLst>
          </p:cNvPr>
          <p:cNvGraphicFramePr>
            <a:graphicFrameLocks noGrp="1"/>
          </p:cNvGraphicFramePr>
          <p:nvPr>
            <p:extLst>
              <p:ext uri="{D42A27DB-BD31-4B8C-83A1-F6EECF244321}">
                <p14:modId xmlns:p14="http://schemas.microsoft.com/office/powerpoint/2010/main" val="1368676490"/>
              </p:ext>
            </p:extLst>
          </p:nvPr>
        </p:nvGraphicFramePr>
        <p:xfrm>
          <a:off x="4901408" y="5577396"/>
          <a:ext cx="6259560" cy="648000"/>
        </p:xfrm>
        <a:graphic>
          <a:graphicData uri="http://schemas.openxmlformats.org/drawingml/2006/table">
            <a:tbl>
              <a:tblPr/>
              <a:tblGrid>
                <a:gridCol w="521630">
                  <a:extLst>
                    <a:ext uri="{9D8B030D-6E8A-4147-A177-3AD203B41FA5}">
                      <a16:colId xmlns:a16="http://schemas.microsoft.com/office/drawing/2014/main" val="1635027277"/>
                    </a:ext>
                  </a:extLst>
                </a:gridCol>
                <a:gridCol w="521630">
                  <a:extLst>
                    <a:ext uri="{9D8B030D-6E8A-4147-A177-3AD203B41FA5}">
                      <a16:colId xmlns:a16="http://schemas.microsoft.com/office/drawing/2014/main" val="30179787"/>
                    </a:ext>
                  </a:extLst>
                </a:gridCol>
                <a:gridCol w="521630">
                  <a:extLst>
                    <a:ext uri="{9D8B030D-6E8A-4147-A177-3AD203B41FA5}">
                      <a16:colId xmlns:a16="http://schemas.microsoft.com/office/drawing/2014/main" val="1391526655"/>
                    </a:ext>
                  </a:extLst>
                </a:gridCol>
                <a:gridCol w="521630">
                  <a:extLst>
                    <a:ext uri="{9D8B030D-6E8A-4147-A177-3AD203B41FA5}">
                      <a16:colId xmlns:a16="http://schemas.microsoft.com/office/drawing/2014/main" val="707208672"/>
                    </a:ext>
                  </a:extLst>
                </a:gridCol>
                <a:gridCol w="521630">
                  <a:extLst>
                    <a:ext uri="{9D8B030D-6E8A-4147-A177-3AD203B41FA5}">
                      <a16:colId xmlns:a16="http://schemas.microsoft.com/office/drawing/2014/main" val="2428506742"/>
                    </a:ext>
                  </a:extLst>
                </a:gridCol>
                <a:gridCol w="521630">
                  <a:extLst>
                    <a:ext uri="{9D8B030D-6E8A-4147-A177-3AD203B41FA5}">
                      <a16:colId xmlns:a16="http://schemas.microsoft.com/office/drawing/2014/main" val="3261261889"/>
                    </a:ext>
                  </a:extLst>
                </a:gridCol>
                <a:gridCol w="521630">
                  <a:extLst>
                    <a:ext uri="{9D8B030D-6E8A-4147-A177-3AD203B41FA5}">
                      <a16:colId xmlns:a16="http://schemas.microsoft.com/office/drawing/2014/main" val="3710415874"/>
                    </a:ext>
                  </a:extLst>
                </a:gridCol>
                <a:gridCol w="521630">
                  <a:extLst>
                    <a:ext uri="{9D8B030D-6E8A-4147-A177-3AD203B41FA5}">
                      <a16:colId xmlns:a16="http://schemas.microsoft.com/office/drawing/2014/main" val="4121695006"/>
                    </a:ext>
                  </a:extLst>
                </a:gridCol>
                <a:gridCol w="521630">
                  <a:extLst>
                    <a:ext uri="{9D8B030D-6E8A-4147-A177-3AD203B41FA5}">
                      <a16:colId xmlns:a16="http://schemas.microsoft.com/office/drawing/2014/main" val="3368461818"/>
                    </a:ext>
                  </a:extLst>
                </a:gridCol>
                <a:gridCol w="521630">
                  <a:extLst>
                    <a:ext uri="{9D8B030D-6E8A-4147-A177-3AD203B41FA5}">
                      <a16:colId xmlns:a16="http://schemas.microsoft.com/office/drawing/2014/main" val="616920066"/>
                    </a:ext>
                  </a:extLst>
                </a:gridCol>
                <a:gridCol w="521630">
                  <a:extLst>
                    <a:ext uri="{9D8B030D-6E8A-4147-A177-3AD203B41FA5}">
                      <a16:colId xmlns:a16="http://schemas.microsoft.com/office/drawing/2014/main" val="1084858471"/>
                    </a:ext>
                  </a:extLst>
                </a:gridCol>
                <a:gridCol w="521630">
                  <a:extLst>
                    <a:ext uri="{9D8B030D-6E8A-4147-A177-3AD203B41FA5}">
                      <a16:colId xmlns:a16="http://schemas.microsoft.com/office/drawing/2014/main" val="3786023909"/>
                    </a:ext>
                  </a:extLst>
                </a:gridCol>
              </a:tblGrid>
              <a:tr h="252000">
                <a:tc>
                  <a:txBody>
                    <a:bodyPr/>
                    <a:lstStyle/>
                    <a:p>
                      <a:pPr algn="ctr" rtl="0" fontAlgn="ctr"/>
                      <a:r>
                        <a:rPr lang="pt-BR" sz="1100" b="1" i="0" u="none" strike="noStrike" err="1">
                          <a:solidFill>
                            <a:srgbClr val="000000"/>
                          </a:solidFill>
                          <a:effectLst/>
                          <a:latin typeface="Calibri" panose="020F0502020204030204" pitchFamily="34" charset="0"/>
                        </a:rPr>
                        <a:t>jan</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err="1">
                          <a:solidFill>
                            <a:srgbClr val="000000"/>
                          </a:solidFill>
                          <a:effectLst/>
                          <a:latin typeface="Calibri" panose="020F0502020204030204" pitchFamily="34" charset="0"/>
                        </a:rPr>
                        <a:t>mai</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396000">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0,9849</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0,4974</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0,0522</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0,0000</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0,0958</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0,7761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bl>
          </a:graphicData>
        </a:graphic>
      </p:graphicFrame>
      <p:sp>
        <p:nvSpPr>
          <p:cNvPr id="10" name="CaixaDeTexto 9">
            <a:extLst>
              <a:ext uri="{FF2B5EF4-FFF2-40B4-BE49-F238E27FC236}">
                <a16:creationId xmlns:a16="http://schemas.microsoft.com/office/drawing/2014/main" id="{874B7536-B2B6-F8DC-F253-A961A8158987}"/>
              </a:ext>
            </a:extLst>
          </p:cNvPr>
          <p:cNvSpPr txBox="1"/>
          <p:nvPr/>
        </p:nvSpPr>
        <p:spPr>
          <a:xfrm>
            <a:off x="6066964" y="5162407"/>
            <a:ext cx="3928448" cy="409343"/>
          </a:xfrm>
          <a:prstGeom prst="rect">
            <a:avLst/>
          </a:prstGeom>
          <a:noFill/>
        </p:spPr>
        <p:txBody>
          <a:bodyPr wrap="square" rtlCol="0" anchor="t">
            <a:spAutoFit/>
          </a:bodyPr>
          <a:lstStyle/>
          <a:p>
            <a:pPr algn="ctr" defTabSz="432008">
              <a:lnSpc>
                <a:spcPct val="108000"/>
              </a:lnSpc>
              <a:spcAft>
                <a:spcPts val="1200"/>
              </a:spcAft>
              <a:buClr>
                <a:srgbClr val="254061"/>
              </a:buClr>
              <a:buSzPct val="120000"/>
              <a:defRPr/>
            </a:pPr>
            <a:r>
              <a:rPr lang="pt-BR" altLang="pt-BR" sz="2000">
                <a:latin typeface="+mj-lt"/>
                <a:cs typeface="Arial" panose="020B0604020202020204" pitchFamily="34" charset="0"/>
              </a:rPr>
              <a:t>Formato editável:</a:t>
            </a:r>
          </a:p>
        </p:txBody>
      </p:sp>
      <p:sp>
        <p:nvSpPr>
          <p:cNvPr id="11" name="Freeform 11">
            <a:extLst>
              <a:ext uri="{FF2B5EF4-FFF2-40B4-BE49-F238E27FC236}">
                <a16:creationId xmlns:a16="http://schemas.microsoft.com/office/drawing/2014/main" id="{CE7BCCD2-D071-BAB9-0100-F90D48E14C32}"/>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pic>
        <p:nvPicPr>
          <p:cNvPr id="6" name="Imagem 5">
            <a:extLst>
              <a:ext uri="{FF2B5EF4-FFF2-40B4-BE49-F238E27FC236}">
                <a16:creationId xmlns:a16="http://schemas.microsoft.com/office/drawing/2014/main" id="{A6F60555-6C5C-E38F-3785-D3C948792C38}"/>
              </a:ext>
            </a:extLst>
          </p:cNvPr>
          <p:cNvPicPr>
            <a:picLocks noChangeAspect="1"/>
          </p:cNvPicPr>
          <p:nvPr/>
        </p:nvPicPr>
        <p:blipFill>
          <a:blip r:embed="rId5"/>
          <a:srcRect r="24170"/>
          <a:stretch>
            <a:fillRect/>
          </a:stretch>
        </p:blipFill>
        <p:spPr>
          <a:xfrm>
            <a:off x="359072" y="2203608"/>
            <a:ext cx="3272191" cy="2444601"/>
          </a:xfrm>
          <a:prstGeom prst="rect">
            <a:avLst/>
          </a:prstGeom>
        </p:spPr>
      </p:pic>
    </p:spTree>
    <p:extLst>
      <p:ext uri="{BB962C8B-B14F-4D97-AF65-F5344CB8AC3E}">
        <p14:creationId xmlns:p14="http://schemas.microsoft.com/office/powerpoint/2010/main" val="3189863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8279F-868F-B993-2C72-860366A8FCF1}"/>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9437CB58-98C2-7F75-FBA1-386C5EF19DD9}"/>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943A3D0D-2815-D172-F0CB-271E2D80EAAD}"/>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Jirau (3/4)</a:t>
            </a:r>
          </a:p>
        </p:txBody>
      </p:sp>
      <p:sp>
        <p:nvSpPr>
          <p:cNvPr id="13" name="CaixaDeTexto 12">
            <a:extLst>
              <a:ext uri="{FF2B5EF4-FFF2-40B4-BE49-F238E27FC236}">
                <a16:creationId xmlns:a16="http://schemas.microsoft.com/office/drawing/2014/main" id="{A2B7285F-E9A3-9097-5FE1-4E4D7DF73DA9}"/>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24</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604D34C3-93FA-0E4C-0213-AA2F2E2FB4D3}"/>
              </a:ext>
            </a:extLst>
          </p:cNvPr>
          <p:cNvSpPr txBox="1"/>
          <p:nvPr/>
        </p:nvSpPr>
        <p:spPr>
          <a:xfrm>
            <a:off x="359071" y="911713"/>
            <a:ext cx="4321785" cy="4552015"/>
          </a:xfrm>
          <a:prstGeom prst="rect">
            <a:avLst/>
          </a:prstGeom>
          <a:noFill/>
        </p:spPr>
        <p:txBody>
          <a:bodyPr wrap="square" rtlCol="0" anchor="t">
            <a:spAutoFit/>
          </a:bodyPr>
          <a:lstStyle/>
          <a:p>
            <a:pPr marL="285750" indent="-285750"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As faixas operativas da UHE Jirau devem ser alteradas conforme tabela apresentada à direita, com os valores representativos da operação na cota 90m ampliada, para a qual o Ibama concedeu anuência, conforme Parecer Técnico Ibama nº 110/2024-Cohid/</a:t>
            </a:r>
            <a:r>
              <a:rPr lang="pt-BR" altLang="pt-BR" sz="2000" err="1">
                <a:latin typeface="+mj-lt"/>
                <a:cs typeface="Arial" panose="020B0604020202020204" pitchFamily="34" charset="0"/>
              </a:rPr>
              <a:t>CGTef</a:t>
            </a:r>
            <a:r>
              <a:rPr lang="pt-BR" altLang="pt-BR" sz="2000">
                <a:latin typeface="+mj-lt"/>
                <a:cs typeface="Arial" panose="020B0604020202020204" pitchFamily="34" charset="0"/>
              </a:rPr>
              <a:t>/</a:t>
            </a:r>
            <a:r>
              <a:rPr lang="pt-BR" altLang="pt-BR" sz="2000" err="1">
                <a:latin typeface="+mj-lt"/>
                <a:cs typeface="Arial" panose="020B0604020202020204" pitchFamily="34" charset="0"/>
              </a:rPr>
              <a:t>Dilic</a:t>
            </a:r>
            <a:r>
              <a:rPr lang="pt-BR" altLang="pt-BR" sz="2000">
                <a:latin typeface="+mj-lt"/>
                <a:cs typeface="Arial" panose="020B0604020202020204" pitchFamily="34" charset="0"/>
              </a:rPr>
              <a:t>. </a:t>
            </a:r>
          </a:p>
          <a:p>
            <a:pPr marL="285750" indent="-285750"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Não é possível cadastrar uma faixa de operação igual a 1,000 (volume máximo). Portanto, para os meses com valores de volume máximo, deve ser cadastrado o valor de 0,999.</a:t>
            </a:r>
          </a:p>
        </p:txBody>
      </p:sp>
      <p:pic>
        <p:nvPicPr>
          <p:cNvPr id="11" name="Imagem 10">
            <a:extLst>
              <a:ext uri="{FF2B5EF4-FFF2-40B4-BE49-F238E27FC236}">
                <a16:creationId xmlns:a16="http://schemas.microsoft.com/office/drawing/2014/main" id="{83255063-3444-2C4C-5D15-DF58B2EBC530}"/>
              </a:ext>
            </a:extLst>
          </p:cNvPr>
          <p:cNvPicPr>
            <a:picLocks noChangeAspect="1"/>
          </p:cNvPicPr>
          <p:nvPr/>
        </p:nvPicPr>
        <p:blipFill>
          <a:blip r:embed="rId3"/>
          <a:stretch>
            <a:fillRect/>
          </a:stretch>
        </p:blipFill>
        <p:spPr>
          <a:xfrm>
            <a:off x="4820561" y="911713"/>
            <a:ext cx="6635659" cy="5712506"/>
          </a:xfrm>
          <a:prstGeom prst="rect">
            <a:avLst/>
          </a:prstGeom>
        </p:spPr>
      </p:pic>
      <p:sp>
        <p:nvSpPr>
          <p:cNvPr id="5" name="Freeform 11">
            <a:extLst>
              <a:ext uri="{FF2B5EF4-FFF2-40B4-BE49-F238E27FC236}">
                <a16:creationId xmlns:a16="http://schemas.microsoft.com/office/drawing/2014/main" id="{9D3CA59A-60E2-A1EB-92F5-5D7626564CFA}"/>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pic>
        <p:nvPicPr>
          <p:cNvPr id="2" name="Imagem 1">
            <a:extLst>
              <a:ext uri="{FF2B5EF4-FFF2-40B4-BE49-F238E27FC236}">
                <a16:creationId xmlns:a16="http://schemas.microsoft.com/office/drawing/2014/main" id="{753384F4-DA59-DBAF-32CD-0556F2D597E9}"/>
              </a:ext>
            </a:extLst>
          </p:cNvPr>
          <p:cNvPicPr>
            <a:picLocks noChangeAspect="1"/>
          </p:cNvPicPr>
          <p:nvPr/>
        </p:nvPicPr>
        <p:blipFill>
          <a:blip r:embed="rId5"/>
          <a:stretch>
            <a:fillRect/>
          </a:stretch>
        </p:blipFill>
        <p:spPr>
          <a:xfrm>
            <a:off x="828128" y="5571847"/>
            <a:ext cx="3383670" cy="1052372"/>
          </a:xfrm>
          <a:prstGeom prst="rect">
            <a:avLst/>
          </a:prstGeom>
        </p:spPr>
      </p:pic>
    </p:spTree>
    <p:extLst>
      <p:ext uri="{BB962C8B-B14F-4D97-AF65-F5344CB8AC3E}">
        <p14:creationId xmlns:p14="http://schemas.microsoft.com/office/powerpoint/2010/main" val="2266654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F50E4-7DE0-5BA8-A2EC-CB9B5A634A37}"/>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7C4C9FB0-8B27-E1ED-B75B-42047DFE87CF}"/>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F9673D2B-D85F-B111-0EE0-B3C886B65EBB}"/>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Jirau (4/4)</a:t>
            </a:r>
          </a:p>
        </p:txBody>
      </p:sp>
      <p:sp>
        <p:nvSpPr>
          <p:cNvPr id="13" name="CaixaDeTexto 12">
            <a:extLst>
              <a:ext uri="{FF2B5EF4-FFF2-40B4-BE49-F238E27FC236}">
                <a16:creationId xmlns:a16="http://schemas.microsoft.com/office/drawing/2014/main" id="{81E4A40C-1061-1AF1-75C1-42BA15BDF919}"/>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25</a:t>
            </a:fld>
            <a:endParaRPr lang="pt-BR" sz="1200">
              <a:solidFill>
                <a:schemeClr val="tx1">
                  <a:lumMod val="65000"/>
                  <a:lumOff val="35000"/>
                </a:schemeClr>
              </a:solidFill>
            </a:endParaRPr>
          </a:p>
        </p:txBody>
      </p:sp>
      <p:graphicFrame>
        <p:nvGraphicFramePr>
          <p:cNvPr id="5" name="Tabela 4">
            <a:extLst>
              <a:ext uri="{FF2B5EF4-FFF2-40B4-BE49-F238E27FC236}">
                <a16:creationId xmlns:a16="http://schemas.microsoft.com/office/drawing/2014/main" id="{9BE65153-D3E7-2315-7487-B9929BE17226}"/>
              </a:ext>
            </a:extLst>
          </p:cNvPr>
          <p:cNvGraphicFramePr>
            <a:graphicFrameLocks noGrp="1"/>
          </p:cNvGraphicFramePr>
          <p:nvPr>
            <p:extLst>
              <p:ext uri="{D42A27DB-BD31-4B8C-83A1-F6EECF244321}">
                <p14:modId xmlns:p14="http://schemas.microsoft.com/office/powerpoint/2010/main" val="1226033619"/>
              </p:ext>
            </p:extLst>
          </p:nvPr>
        </p:nvGraphicFramePr>
        <p:xfrm>
          <a:off x="345299" y="1325888"/>
          <a:ext cx="7524000" cy="4752000"/>
        </p:xfrm>
        <a:graphic>
          <a:graphicData uri="http://schemas.openxmlformats.org/drawingml/2006/table">
            <a:tbl>
              <a:tblPr/>
              <a:tblGrid>
                <a:gridCol w="828000">
                  <a:extLst>
                    <a:ext uri="{9D8B030D-6E8A-4147-A177-3AD203B41FA5}">
                      <a16:colId xmlns:a16="http://schemas.microsoft.com/office/drawing/2014/main" val="1818750184"/>
                    </a:ext>
                  </a:extLst>
                </a:gridCol>
                <a:gridCol w="558000">
                  <a:extLst>
                    <a:ext uri="{9D8B030D-6E8A-4147-A177-3AD203B41FA5}">
                      <a16:colId xmlns:a16="http://schemas.microsoft.com/office/drawing/2014/main" val="211170379"/>
                    </a:ext>
                  </a:extLst>
                </a:gridCol>
                <a:gridCol w="558000">
                  <a:extLst>
                    <a:ext uri="{9D8B030D-6E8A-4147-A177-3AD203B41FA5}">
                      <a16:colId xmlns:a16="http://schemas.microsoft.com/office/drawing/2014/main" val="1164316899"/>
                    </a:ext>
                  </a:extLst>
                </a:gridCol>
                <a:gridCol w="558000">
                  <a:extLst>
                    <a:ext uri="{9D8B030D-6E8A-4147-A177-3AD203B41FA5}">
                      <a16:colId xmlns:a16="http://schemas.microsoft.com/office/drawing/2014/main" val="3277007333"/>
                    </a:ext>
                  </a:extLst>
                </a:gridCol>
                <a:gridCol w="558000">
                  <a:extLst>
                    <a:ext uri="{9D8B030D-6E8A-4147-A177-3AD203B41FA5}">
                      <a16:colId xmlns:a16="http://schemas.microsoft.com/office/drawing/2014/main" val="1142107191"/>
                    </a:ext>
                  </a:extLst>
                </a:gridCol>
                <a:gridCol w="558000">
                  <a:extLst>
                    <a:ext uri="{9D8B030D-6E8A-4147-A177-3AD203B41FA5}">
                      <a16:colId xmlns:a16="http://schemas.microsoft.com/office/drawing/2014/main" val="615164851"/>
                    </a:ext>
                  </a:extLst>
                </a:gridCol>
                <a:gridCol w="558000">
                  <a:extLst>
                    <a:ext uri="{9D8B030D-6E8A-4147-A177-3AD203B41FA5}">
                      <a16:colId xmlns:a16="http://schemas.microsoft.com/office/drawing/2014/main" val="3859926202"/>
                    </a:ext>
                  </a:extLst>
                </a:gridCol>
                <a:gridCol w="558000">
                  <a:extLst>
                    <a:ext uri="{9D8B030D-6E8A-4147-A177-3AD203B41FA5}">
                      <a16:colId xmlns:a16="http://schemas.microsoft.com/office/drawing/2014/main" val="4245765983"/>
                    </a:ext>
                  </a:extLst>
                </a:gridCol>
                <a:gridCol w="558000">
                  <a:extLst>
                    <a:ext uri="{9D8B030D-6E8A-4147-A177-3AD203B41FA5}">
                      <a16:colId xmlns:a16="http://schemas.microsoft.com/office/drawing/2014/main" val="3272188106"/>
                    </a:ext>
                  </a:extLst>
                </a:gridCol>
                <a:gridCol w="558000">
                  <a:extLst>
                    <a:ext uri="{9D8B030D-6E8A-4147-A177-3AD203B41FA5}">
                      <a16:colId xmlns:a16="http://schemas.microsoft.com/office/drawing/2014/main" val="3706516318"/>
                    </a:ext>
                  </a:extLst>
                </a:gridCol>
                <a:gridCol w="558000">
                  <a:extLst>
                    <a:ext uri="{9D8B030D-6E8A-4147-A177-3AD203B41FA5}">
                      <a16:colId xmlns:a16="http://schemas.microsoft.com/office/drawing/2014/main" val="911215538"/>
                    </a:ext>
                  </a:extLst>
                </a:gridCol>
                <a:gridCol w="558000">
                  <a:extLst>
                    <a:ext uri="{9D8B030D-6E8A-4147-A177-3AD203B41FA5}">
                      <a16:colId xmlns:a16="http://schemas.microsoft.com/office/drawing/2014/main" val="100705770"/>
                    </a:ext>
                  </a:extLst>
                </a:gridCol>
                <a:gridCol w="558000">
                  <a:extLst>
                    <a:ext uri="{9D8B030D-6E8A-4147-A177-3AD203B41FA5}">
                      <a16:colId xmlns:a16="http://schemas.microsoft.com/office/drawing/2014/main" val="301199881"/>
                    </a:ext>
                  </a:extLst>
                </a:gridCol>
              </a:tblGrid>
              <a:tr h="432000">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Faixa de operação</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err="1">
                          <a:solidFill>
                            <a:srgbClr val="000000"/>
                          </a:solidFill>
                          <a:effectLst/>
                          <a:latin typeface="Calibri" panose="020F0502020204030204" pitchFamily="34" charset="0"/>
                          <a:ea typeface="Calibri" panose="020F0502020204030204" pitchFamily="34" charset="0"/>
                          <a:cs typeface="Calibri" panose="020F0502020204030204" pitchFamily="34" charset="0"/>
                        </a:rPr>
                        <a:t>jan</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fev</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mar</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abr</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mai</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jun</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jul</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ago</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set</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out</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nov</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dez</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3958258250"/>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0915832"/>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5114591"/>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3</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3804736"/>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4</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0243620"/>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4806327"/>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24236335"/>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9507670"/>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8</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51841205"/>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1877410"/>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1544234"/>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11</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0102968"/>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1443591"/>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13</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4512029"/>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14</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55027425"/>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82192225"/>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5083612"/>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8416713"/>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18</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55027751"/>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7434839"/>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20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17329089"/>
                  </a:ext>
                </a:extLst>
              </a:tr>
            </a:tbl>
          </a:graphicData>
        </a:graphic>
      </p:graphicFrame>
      <p:pic>
        <p:nvPicPr>
          <p:cNvPr id="7" name="Imagem 6">
            <a:extLst>
              <a:ext uri="{FF2B5EF4-FFF2-40B4-BE49-F238E27FC236}">
                <a16:creationId xmlns:a16="http://schemas.microsoft.com/office/drawing/2014/main" id="{352FC117-4325-D85E-0802-511613EFE457}"/>
              </a:ext>
            </a:extLst>
          </p:cNvPr>
          <p:cNvPicPr>
            <a:picLocks noChangeAspect="1"/>
          </p:cNvPicPr>
          <p:nvPr/>
        </p:nvPicPr>
        <p:blipFill>
          <a:blip r:embed="rId3"/>
          <a:stretch>
            <a:fillRect/>
          </a:stretch>
        </p:blipFill>
        <p:spPr>
          <a:xfrm>
            <a:off x="7976308" y="1852183"/>
            <a:ext cx="4140000" cy="3564044"/>
          </a:xfrm>
          <a:prstGeom prst="rect">
            <a:avLst/>
          </a:prstGeom>
        </p:spPr>
      </p:pic>
      <p:sp>
        <p:nvSpPr>
          <p:cNvPr id="8" name="Seta: Curva para a Esquerda 7">
            <a:extLst>
              <a:ext uri="{FF2B5EF4-FFF2-40B4-BE49-F238E27FC236}">
                <a16:creationId xmlns:a16="http://schemas.microsoft.com/office/drawing/2014/main" id="{9B84FEF6-49C2-C672-A2A3-4C08A577CEE9}"/>
              </a:ext>
            </a:extLst>
          </p:cNvPr>
          <p:cNvSpPr/>
          <p:nvPr/>
        </p:nvSpPr>
        <p:spPr>
          <a:xfrm rot="17482918">
            <a:off x="8241071" y="953438"/>
            <a:ext cx="324000" cy="1260000"/>
          </a:xfrm>
          <a:prstGeom prst="curvedLeftArrow">
            <a:avLst>
              <a:gd name="adj1" fmla="val 25000"/>
              <a:gd name="adj2" fmla="val 100916"/>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CaixaDeTexto 9">
            <a:extLst>
              <a:ext uri="{FF2B5EF4-FFF2-40B4-BE49-F238E27FC236}">
                <a16:creationId xmlns:a16="http://schemas.microsoft.com/office/drawing/2014/main" id="{05118C8B-ED9E-5952-AD03-234E252A08AE}"/>
              </a:ext>
            </a:extLst>
          </p:cNvPr>
          <p:cNvSpPr txBox="1"/>
          <p:nvPr/>
        </p:nvSpPr>
        <p:spPr>
          <a:xfrm>
            <a:off x="335360" y="871732"/>
            <a:ext cx="3928448" cy="409343"/>
          </a:xfrm>
          <a:prstGeom prst="rect">
            <a:avLst/>
          </a:prstGeom>
          <a:noFill/>
        </p:spPr>
        <p:txBody>
          <a:bodyPr wrap="square" rtlCol="0" anchor="t">
            <a:spAutoFit/>
          </a:bodyPr>
          <a:lstStyle/>
          <a:p>
            <a:pPr defTabSz="432008">
              <a:lnSpc>
                <a:spcPct val="108000"/>
              </a:lnSpc>
              <a:spcAft>
                <a:spcPts val="1200"/>
              </a:spcAft>
              <a:buClr>
                <a:srgbClr val="254061"/>
              </a:buClr>
              <a:buSzPct val="120000"/>
              <a:defRPr/>
            </a:pPr>
            <a:r>
              <a:rPr lang="pt-BR" altLang="pt-BR" sz="2000">
                <a:latin typeface="+mj-lt"/>
                <a:cs typeface="Arial" panose="020B0604020202020204" pitchFamily="34" charset="0"/>
              </a:rPr>
              <a:t>Formato editável</a:t>
            </a:r>
          </a:p>
        </p:txBody>
      </p:sp>
      <p:sp>
        <p:nvSpPr>
          <p:cNvPr id="9" name="Freeform 11">
            <a:extLst>
              <a:ext uri="{FF2B5EF4-FFF2-40B4-BE49-F238E27FC236}">
                <a16:creationId xmlns:a16="http://schemas.microsoft.com/office/drawing/2014/main" id="{6D355BCD-3B27-0060-AEEB-4EEC8419FAA6}"/>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1914731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17CE7FEC-9532-60BC-3E35-A79B53811C45}"/>
              </a:ext>
            </a:extLst>
          </p:cNvPr>
          <p:cNvPicPr>
            <a:picLocks noChangeAspect="1"/>
          </p:cNvPicPr>
          <p:nvPr/>
        </p:nvPicPr>
        <p:blipFill>
          <a:blip r:embed="rId3"/>
          <a:stretch>
            <a:fillRect/>
          </a:stretch>
        </p:blipFill>
        <p:spPr>
          <a:xfrm>
            <a:off x="3822701" y="1481119"/>
            <a:ext cx="7995418" cy="3802508"/>
          </a:xfrm>
          <a:prstGeom prst="rect">
            <a:avLst/>
          </a:prstGeom>
        </p:spPr>
      </p:pic>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Belo Monte (1/3)</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26</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3" y="993742"/>
            <a:ext cx="3371680" cy="2905411"/>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Uso do reservatório a fio d’água da UHE Belo Monte para atendimento à vazão mínima.</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Compartilhamento do reservatório com a UHE Belo Monte Complementar (</a:t>
            </a:r>
            <a:r>
              <a:rPr lang="pt-BR" altLang="pt-BR" sz="2000" err="1">
                <a:latin typeface="+mj-lt"/>
                <a:cs typeface="Arial" panose="020B0604020202020204" pitchFamily="34" charset="0"/>
              </a:rPr>
              <a:t>Pimental</a:t>
            </a:r>
            <a:r>
              <a:rPr lang="pt-BR" altLang="pt-BR" sz="2000">
                <a:latin typeface="+mj-lt"/>
                <a:cs typeface="Arial" panose="020B0604020202020204" pitchFamily="34" charset="0"/>
              </a:rPr>
              <a:t>).</a:t>
            </a:r>
          </a:p>
        </p:txBody>
      </p:sp>
      <p:sp>
        <p:nvSpPr>
          <p:cNvPr id="16" name="Retângulo 15">
            <a:extLst>
              <a:ext uri="{FF2B5EF4-FFF2-40B4-BE49-F238E27FC236}">
                <a16:creationId xmlns:a16="http://schemas.microsoft.com/office/drawing/2014/main" id="{0EDBE553-4181-22EA-1644-D43C2ADB001D}"/>
              </a:ext>
            </a:extLst>
          </p:cNvPr>
          <p:cNvSpPr/>
          <p:nvPr/>
        </p:nvSpPr>
        <p:spPr>
          <a:xfrm>
            <a:off x="3924300" y="2133600"/>
            <a:ext cx="1803400" cy="2032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a:extLst>
              <a:ext uri="{FF2B5EF4-FFF2-40B4-BE49-F238E27FC236}">
                <a16:creationId xmlns:a16="http://schemas.microsoft.com/office/drawing/2014/main" id="{283BBAEA-ED18-8B9B-18D1-D2C7CB5CD515}"/>
              </a:ext>
            </a:extLst>
          </p:cNvPr>
          <p:cNvSpPr/>
          <p:nvPr/>
        </p:nvSpPr>
        <p:spPr>
          <a:xfrm>
            <a:off x="5943600" y="4305300"/>
            <a:ext cx="5702300" cy="4953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Freeform 11">
            <a:extLst>
              <a:ext uri="{FF2B5EF4-FFF2-40B4-BE49-F238E27FC236}">
                <a16:creationId xmlns:a16="http://schemas.microsoft.com/office/drawing/2014/main" id="{9002EF84-6BB0-0769-745B-D99E9A621963}"/>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3916293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F47F9AA1-16B0-F1F7-319B-083F24D410B0}"/>
              </a:ext>
            </a:extLst>
          </p:cNvPr>
          <p:cNvPicPr>
            <a:picLocks noChangeAspect="1"/>
          </p:cNvPicPr>
          <p:nvPr/>
        </p:nvPicPr>
        <p:blipFill>
          <a:blip r:embed="rId3"/>
          <a:stretch>
            <a:fillRect/>
          </a:stretch>
        </p:blipFill>
        <p:spPr>
          <a:xfrm>
            <a:off x="3878404" y="3696060"/>
            <a:ext cx="8076659" cy="1273565"/>
          </a:xfrm>
          <a:prstGeom prst="rect">
            <a:avLst/>
          </a:prstGeom>
        </p:spPr>
      </p:pic>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Belo Monte (2/3)</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27</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3472264" cy="5386090"/>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Consideração do hidrograma ecológico bianual para a UHE Belo Monte no modelo SUISHI, com as seguintes alterações:</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Série de vazões: série de vazões artificiais (posto 292), em vez da série natural (posto 288); e</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Desvios d’água: apenas os usos consuntivos, pois o hidrograma ecológico bianual já foi descontado na série de vazões artificiais utilizada nos decks da EPE.</a:t>
            </a:r>
          </a:p>
        </p:txBody>
      </p:sp>
      <p:pic>
        <p:nvPicPr>
          <p:cNvPr id="10" name="Imagem 9"/>
          <p:cNvPicPr>
            <a:picLocks noChangeAspect="1"/>
          </p:cNvPicPr>
          <p:nvPr/>
        </p:nvPicPr>
        <p:blipFill>
          <a:blip r:embed="rId4"/>
          <a:stretch>
            <a:fillRect/>
          </a:stretch>
        </p:blipFill>
        <p:spPr>
          <a:xfrm>
            <a:off x="3978764" y="1007770"/>
            <a:ext cx="7875938" cy="2092046"/>
          </a:xfrm>
          <a:prstGeom prst="rect">
            <a:avLst/>
          </a:prstGeom>
        </p:spPr>
      </p:pic>
      <p:sp>
        <p:nvSpPr>
          <p:cNvPr id="12" name="CaixaDeTexto 11">
            <a:extLst>
              <a:ext uri="{FF2B5EF4-FFF2-40B4-BE49-F238E27FC236}">
                <a16:creationId xmlns:a16="http://schemas.microsoft.com/office/drawing/2014/main" id="{ACABCF81-4E55-4822-8F73-B77A69063FD8}"/>
              </a:ext>
            </a:extLst>
          </p:cNvPr>
          <p:cNvSpPr txBox="1"/>
          <p:nvPr/>
        </p:nvSpPr>
        <p:spPr>
          <a:xfrm>
            <a:off x="6698781" y="5047974"/>
            <a:ext cx="2435903" cy="338554"/>
          </a:xfrm>
          <a:prstGeom prst="rect">
            <a:avLst/>
          </a:prstGeom>
          <a:noFill/>
          <a:ln w="19050">
            <a:solidFill>
              <a:srgbClr val="B57372"/>
            </a:solidFill>
          </a:ln>
        </p:spPr>
        <p:txBody>
          <a:bodyPr wrap="square" rtlCol="0" anchor="t">
            <a:spAutoFit/>
          </a:bodyPr>
          <a:lstStyle/>
          <a:p>
            <a:pPr algn="ctr" defTabSz="432008">
              <a:spcAft>
                <a:spcPts val="600"/>
              </a:spcAft>
              <a:buClr>
                <a:srgbClr val="254061"/>
              </a:buClr>
              <a:buSzPct val="120000"/>
              <a:defRPr/>
            </a:pPr>
            <a:r>
              <a:rPr lang="pt-BR" altLang="pt-BR" sz="1600">
                <a:solidFill>
                  <a:srgbClr val="953735"/>
                </a:solidFill>
                <a:latin typeface="+mj-lt"/>
                <a:cs typeface="Arial" panose="020B0604020202020204" pitchFamily="34" charset="0"/>
              </a:rPr>
              <a:t>Referência: ano 2030</a:t>
            </a:r>
          </a:p>
        </p:txBody>
      </p:sp>
      <p:sp>
        <p:nvSpPr>
          <p:cNvPr id="5" name="Retângulo 4"/>
          <p:cNvSpPr/>
          <p:nvPr/>
        </p:nvSpPr>
        <p:spPr>
          <a:xfrm>
            <a:off x="4480560" y="3139115"/>
            <a:ext cx="6968069" cy="307777"/>
          </a:xfrm>
          <a:prstGeom prst="rect">
            <a:avLst/>
          </a:prstGeom>
          <a:ln>
            <a:solidFill>
              <a:srgbClr val="002060"/>
            </a:solidFill>
          </a:ln>
        </p:spPr>
        <p:txBody>
          <a:bodyPr wrap="square">
            <a:spAutoFit/>
          </a:bodyPr>
          <a:lstStyle/>
          <a:p>
            <a:pPr algn="just" defTabSz="432008">
              <a:spcAft>
                <a:spcPts val="600"/>
              </a:spcAft>
              <a:buClr>
                <a:srgbClr val="254061"/>
              </a:buClr>
              <a:buSzPct val="120000"/>
              <a:defRPr/>
            </a:pPr>
            <a:r>
              <a:rPr lang="pt-BR" altLang="pt-BR" sz="1400">
                <a:solidFill>
                  <a:schemeClr val="tx1">
                    <a:lumMod val="75000"/>
                    <a:lumOff val="25000"/>
                  </a:schemeClr>
                </a:solidFill>
                <a:cs typeface="Arial" panose="020B0604020202020204" pitchFamily="34" charset="0"/>
              </a:rPr>
              <a:t>Observação: q292 = </a:t>
            </a:r>
            <a:r>
              <a:rPr lang="pt-BR" altLang="pt-BR" sz="1400" err="1">
                <a:solidFill>
                  <a:schemeClr val="tx1">
                    <a:lumMod val="75000"/>
                    <a:lumOff val="25000"/>
                  </a:schemeClr>
                </a:solidFill>
                <a:cs typeface="Arial" panose="020B0604020202020204" pitchFamily="34" charset="0"/>
              </a:rPr>
              <a:t>max</a:t>
            </a:r>
            <a:r>
              <a:rPr lang="pt-BR" altLang="pt-BR" sz="1400">
                <a:solidFill>
                  <a:schemeClr val="tx1">
                    <a:lumMod val="75000"/>
                    <a:lumOff val="25000"/>
                  </a:schemeClr>
                </a:solidFill>
                <a:cs typeface="Arial" panose="020B0604020202020204" pitchFamily="34" charset="0"/>
              </a:rPr>
              <a:t> (q288; q288 - </a:t>
            </a:r>
            <a:r>
              <a:rPr lang="pt-BR" altLang="pt-BR" sz="1400" err="1">
                <a:solidFill>
                  <a:schemeClr val="tx1">
                    <a:lumMod val="75000"/>
                    <a:lumOff val="25000"/>
                  </a:schemeClr>
                </a:solidFill>
                <a:cs typeface="Arial" panose="020B0604020202020204" pitchFamily="34" charset="0"/>
              </a:rPr>
              <a:t>qTVR</a:t>
            </a:r>
            <a:r>
              <a:rPr lang="pt-BR" altLang="pt-BR" sz="1400">
                <a:solidFill>
                  <a:schemeClr val="tx1">
                    <a:lumMod val="75000"/>
                    <a:lumOff val="25000"/>
                  </a:schemeClr>
                </a:solidFill>
                <a:cs typeface="Arial" panose="020B0604020202020204" pitchFamily="34" charset="0"/>
              </a:rPr>
              <a:t>), onde </a:t>
            </a:r>
            <a:r>
              <a:rPr lang="pt-BR" altLang="pt-BR" sz="1400" err="1">
                <a:solidFill>
                  <a:schemeClr val="tx1">
                    <a:lumMod val="75000"/>
                    <a:lumOff val="25000"/>
                  </a:schemeClr>
                </a:solidFill>
                <a:cs typeface="Arial" panose="020B0604020202020204" pitchFamily="34" charset="0"/>
              </a:rPr>
              <a:t>qTVR</a:t>
            </a:r>
            <a:r>
              <a:rPr lang="pt-BR" altLang="pt-BR" sz="1400">
                <a:solidFill>
                  <a:schemeClr val="tx1">
                    <a:lumMod val="75000"/>
                    <a:lumOff val="25000"/>
                  </a:schemeClr>
                </a:solidFill>
                <a:cs typeface="Arial" panose="020B0604020202020204" pitchFamily="34" charset="0"/>
              </a:rPr>
              <a:t> = hidrogramas B e A alternados</a:t>
            </a:r>
          </a:p>
        </p:txBody>
      </p:sp>
      <p:sp>
        <p:nvSpPr>
          <p:cNvPr id="14" name="Retângulo 13"/>
          <p:cNvSpPr/>
          <p:nvPr/>
        </p:nvSpPr>
        <p:spPr>
          <a:xfrm>
            <a:off x="5302746" y="4723170"/>
            <a:ext cx="6414201" cy="220053"/>
          </a:xfrm>
          <a:prstGeom prst="rect">
            <a:avLst/>
          </a:prstGeom>
          <a:noFill/>
          <a:ln w="28575">
            <a:solidFill>
              <a:srgbClr val="ED1A2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7" name="Freeform 11">
            <a:extLst>
              <a:ext uri="{FF2B5EF4-FFF2-40B4-BE49-F238E27FC236}">
                <a16:creationId xmlns:a16="http://schemas.microsoft.com/office/drawing/2014/main" id="{A9A02F1C-9F75-A38E-F55E-4C5AE14716ED}"/>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5"/>
            <a:stretch>
              <a:fillRect/>
            </a:stretch>
          </a:blipFill>
        </p:spPr>
        <p:txBody>
          <a:bodyPr/>
          <a:lstStyle/>
          <a:p>
            <a:endParaRPr lang="pt-BR"/>
          </a:p>
        </p:txBody>
      </p:sp>
      <p:graphicFrame>
        <p:nvGraphicFramePr>
          <p:cNvPr id="2" name="Tabela 1">
            <a:extLst>
              <a:ext uri="{FF2B5EF4-FFF2-40B4-BE49-F238E27FC236}">
                <a16:creationId xmlns:a16="http://schemas.microsoft.com/office/drawing/2014/main" id="{1F186EE6-277E-2D25-5591-26840FB02372}"/>
              </a:ext>
            </a:extLst>
          </p:cNvPr>
          <p:cNvGraphicFramePr>
            <a:graphicFrameLocks noGrp="1"/>
          </p:cNvGraphicFramePr>
          <p:nvPr>
            <p:extLst>
              <p:ext uri="{D42A27DB-BD31-4B8C-83A1-F6EECF244321}">
                <p14:modId xmlns:p14="http://schemas.microsoft.com/office/powerpoint/2010/main" val="3416046415"/>
              </p:ext>
            </p:extLst>
          </p:nvPr>
        </p:nvGraphicFramePr>
        <p:xfrm>
          <a:off x="4715531" y="5901534"/>
          <a:ext cx="6259560" cy="648000"/>
        </p:xfrm>
        <a:graphic>
          <a:graphicData uri="http://schemas.openxmlformats.org/drawingml/2006/table">
            <a:tbl>
              <a:tblPr/>
              <a:tblGrid>
                <a:gridCol w="521630">
                  <a:extLst>
                    <a:ext uri="{9D8B030D-6E8A-4147-A177-3AD203B41FA5}">
                      <a16:colId xmlns:a16="http://schemas.microsoft.com/office/drawing/2014/main" val="1635027277"/>
                    </a:ext>
                  </a:extLst>
                </a:gridCol>
                <a:gridCol w="521630">
                  <a:extLst>
                    <a:ext uri="{9D8B030D-6E8A-4147-A177-3AD203B41FA5}">
                      <a16:colId xmlns:a16="http://schemas.microsoft.com/office/drawing/2014/main" val="30179787"/>
                    </a:ext>
                  </a:extLst>
                </a:gridCol>
                <a:gridCol w="521630">
                  <a:extLst>
                    <a:ext uri="{9D8B030D-6E8A-4147-A177-3AD203B41FA5}">
                      <a16:colId xmlns:a16="http://schemas.microsoft.com/office/drawing/2014/main" val="1391526655"/>
                    </a:ext>
                  </a:extLst>
                </a:gridCol>
                <a:gridCol w="521630">
                  <a:extLst>
                    <a:ext uri="{9D8B030D-6E8A-4147-A177-3AD203B41FA5}">
                      <a16:colId xmlns:a16="http://schemas.microsoft.com/office/drawing/2014/main" val="707208672"/>
                    </a:ext>
                  </a:extLst>
                </a:gridCol>
                <a:gridCol w="521630">
                  <a:extLst>
                    <a:ext uri="{9D8B030D-6E8A-4147-A177-3AD203B41FA5}">
                      <a16:colId xmlns:a16="http://schemas.microsoft.com/office/drawing/2014/main" val="2428506742"/>
                    </a:ext>
                  </a:extLst>
                </a:gridCol>
                <a:gridCol w="521630">
                  <a:extLst>
                    <a:ext uri="{9D8B030D-6E8A-4147-A177-3AD203B41FA5}">
                      <a16:colId xmlns:a16="http://schemas.microsoft.com/office/drawing/2014/main" val="3261261889"/>
                    </a:ext>
                  </a:extLst>
                </a:gridCol>
                <a:gridCol w="521630">
                  <a:extLst>
                    <a:ext uri="{9D8B030D-6E8A-4147-A177-3AD203B41FA5}">
                      <a16:colId xmlns:a16="http://schemas.microsoft.com/office/drawing/2014/main" val="3710415874"/>
                    </a:ext>
                  </a:extLst>
                </a:gridCol>
                <a:gridCol w="521630">
                  <a:extLst>
                    <a:ext uri="{9D8B030D-6E8A-4147-A177-3AD203B41FA5}">
                      <a16:colId xmlns:a16="http://schemas.microsoft.com/office/drawing/2014/main" val="4121695006"/>
                    </a:ext>
                  </a:extLst>
                </a:gridCol>
                <a:gridCol w="521630">
                  <a:extLst>
                    <a:ext uri="{9D8B030D-6E8A-4147-A177-3AD203B41FA5}">
                      <a16:colId xmlns:a16="http://schemas.microsoft.com/office/drawing/2014/main" val="3368461818"/>
                    </a:ext>
                  </a:extLst>
                </a:gridCol>
                <a:gridCol w="521630">
                  <a:extLst>
                    <a:ext uri="{9D8B030D-6E8A-4147-A177-3AD203B41FA5}">
                      <a16:colId xmlns:a16="http://schemas.microsoft.com/office/drawing/2014/main" val="616920066"/>
                    </a:ext>
                  </a:extLst>
                </a:gridCol>
                <a:gridCol w="521630">
                  <a:extLst>
                    <a:ext uri="{9D8B030D-6E8A-4147-A177-3AD203B41FA5}">
                      <a16:colId xmlns:a16="http://schemas.microsoft.com/office/drawing/2014/main" val="1084858471"/>
                    </a:ext>
                  </a:extLst>
                </a:gridCol>
                <a:gridCol w="521630">
                  <a:extLst>
                    <a:ext uri="{9D8B030D-6E8A-4147-A177-3AD203B41FA5}">
                      <a16:colId xmlns:a16="http://schemas.microsoft.com/office/drawing/2014/main" val="3786023909"/>
                    </a:ext>
                  </a:extLst>
                </a:gridCol>
              </a:tblGrid>
              <a:tr h="252000">
                <a:tc>
                  <a:txBody>
                    <a:bodyPr/>
                    <a:lstStyle/>
                    <a:p>
                      <a:pPr algn="ctr" rtl="0" fontAlgn="ctr"/>
                      <a:r>
                        <a:rPr lang="pt-BR" sz="1100" b="1" i="0" u="none" strike="noStrike" err="1">
                          <a:solidFill>
                            <a:srgbClr val="000000"/>
                          </a:solidFill>
                          <a:effectLst/>
                          <a:latin typeface="Calibri" panose="020F0502020204030204" pitchFamily="34" charset="0"/>
                        </a:rPr>
                        <a:t>jan</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err="1">
                          <a:solidFill>
                            <a:srgbClr val="000000"/>
                          </a:solidFill>
                          <a:effectLst/>
                          <a:latin typeface="Calibri" panose="020F0502020204030204" pitchFamily="34" charset="0"/>
                        </a:rPr>
                        <a:t>mai</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396000">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-5,14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-5,15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-5,16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-7,20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-16,92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-19,52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-17,90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-16,06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-11,1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-6,44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-5,28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-5,23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bl>
          </a:graphicData>
        </a:graphic>
      </p:graphicFrame>
      <p:sp>
        <p:nvSpPr>
          <p:cNvPr id="6" name="CaixaDeTexto 5">
            <a:extLst>
              <a:ext uri="{FF2B5EF4-FFF2-40B4-BE49-F238E27FC236}">
                <a16:creationId xmlns:a16="http://schemas.microsoft.com/office/drawing/2014/main" id="{3D5595E5-F1DB-CF3F-7B81-9C6BA9D64556}"/>
              </a:ext>
            </a:extLst>
          </p:cNvPr>
          <p:cNvSpPr txBox="1"/>
          <p:nvPr/>
        </p:nvSpPr>
        <p:spPr>
          <a:xfrm>
            <a:off x="5881087" y="5486545"/>
            <a:ext cx="3928448" cy="409343"/>
          </a:xfrm>
          <a:prstGeom prst="rect">
            <a:avLst/>
          </a:prstGeom>
          <a:noFill/>
        </p:spPr>
        <p:txBody>
          <a:bodyPr wrap="square" rtlCol="0" anchor="t">
            <a:spAutoFit/>
          </a:bodyPr>
          <a:lstStyle/>
          <a:p>
            <a:pPr algn="ctr" defTabSz="432008">
              <a:lnSpc>
                <a:spcPct val="108000"/>
              </a:lnSpc>
              <a:spcAft>
                <a:spcPts val="1200"/>
              </a:spcAft>
              <a:buClr>
                <a:srgbClr val="254061"/>
              </a:buClr>
              <a:buSzPct val="120000"/>
              <a:defRPr/>
            </a:pPr>
            <a:r>
              <a:rPr lang="pt-BR" altLang="pt-BR" sz="2000">
                <a:latin typeface="+mj-lt"/>
                <a:cs typeface="Arial" panose="020B0604020202020204" pitchFamily="34" charset="0"/>
              </a:rPr>
              <a:t>Formato editável:</a:t>
            </a:r>
          </a:p>
        </p:txBody>
      </p:sp>
    </p:spTree>
    <p:extLst>
      <p:ext uri="{BB962C8B-B14F-4D97-AF65-F5344CB8AC3E}">
        <p14:creationId xmlns:p14="http://schemas.microsoft.com/office/powerpoint/2010/main" val="2887373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Belo Monte (3/3)</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28</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4423240" cy="1421928"/>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Consideração de posto intermediário de vazões influenciando o nível do canal de fuga da UHE Belo Monte (posto 293).</a:t>
            </a:r>
          </a:p>
        </p:txBody>
      </p:sp>
      <p:pic>
        <p:nvPicPr>
          <p:cNvPr id="5" name="Imagem 4"/>
          <p:cNvPicPr>
            <a:picLocks noChangeAspect="1"/>
          </p:cNvPicPr>
          <p:nvPr/>
        </p:nvPicPr>
        <p:blipFill>
          <a:blip r:embed="rId3">
            <a:extLst>
              <a:ext uri="{28A0092B-C50C-407E-A947-70E740481C1C}">
                <a14:useLocalDpi xmlns:a14="http://schemas.microsoft.com/office/drawing/2010/main" val="0"/>
              </a:ext>
            </a:extLst>
          </a:blip>
          <a:srcRect/>
          <a:stretch/>
        </p:blipFill>
        <p:spPr>
          <a:xfrm>
            <a:off x="5528453" y="1247842"/>
            <a:ext cx="5476224" cy="5017322"/>
          </a:xfrm>
          <a:prstGeom prst="rect">
            <a:avLst/>
          </a:prstGeom>
        </p:spPr>
      </p:pic>
      <p:sp>
        <p:nvSpPr>
          <p:cNvPr id="6" name="Retângulo 5"/>
          <p:cNvSpPr/>
          <p:nvPr/>
        </p:nvSpPr>
        <p:spPr>
          <a:xfrm>
            <a:off x="3877177" y="6356067"/>
            <a:ext cx="7637732" cy="307777"/>
          </a:xfrm>
          <a:prstGeom prst="rect">
            <a:avLst/>
          </a:prstGeom>
          <a:ln>
            <a:solidFill>
              <a:srgbClr val="002060"/>
            </a:solidFill>
          </a:ln>
        </p:spPr>
        <p:txBody>
          <a:bodyPr wrap="none">
            <a:spAutoFit/>
          </a:bodyPr>
          <a:lstStyle/>
          <a:p>
            <a:pPr algn="just" defTabSz="432008">
              <a:spcAft>
                <a:spcPts val="600"/>
              </a:spcAft>
              <a:buClr>
                <a:srgbClr val="254061"/>
              </a:buClr>
              <a:buSzPct val="120000"/>
              <a:defRPr/>
            </a:pPr>
            <a:r>
              <a:rPr lang="pt-BR" altLang="pt-BR" sz="1400">
                <a:solidFill>
                  <a:schemeClr val="tx1">
                    <a:lumMod val="75000"/>
                    <a:lumOff val="25000"/>
                  </a:schemeClr>
                </a:solidFill>
                <a:cs typeface="Arial" panose="020B0604020202020204" pitchFamily="34" charset="0"/>
              </a:rPr>
              <a:t>Observação: q293 = 7% q288 (</a:t>
            </a:r>
            <a:r>
              <a:rPr lang="pt-BR" altLang="pt-BR" sz="1400" err="1">
                <a:solidFill>
                  <a:schemeClr val="tx1">
                    <a:lumMod val="75000"/>
                    <a:lumOff val="25000"/>
                  </a:schemeClr>
                </a:solidFill>
                <a:cs typeface="Arial" panose="020B0604020202020204" pitchFamily="34" charset="0"/>
              </a:rPr>
              <a:t>Bacajá</a:t>
            </a:r>
            <a:r>
              <a:rPr lang="pt-BR" altLang="pt-BR" sz="1400">
                <a:solidFill>
                  <a:schemeClr val="tx1">
                    <a:lumMod val="75000"/>
                    <a:lumOff val="25000"/>
                  </a:schemeClr>
                </a:solidFill>
                <a:cs typeface="Arial" panose="020B0604020202020204" pitchFamily="34" charset="0"/>
              </a:rPr>
              <a:t>) + min (</a:t>
            </a:r>
            <a:r>
              <a:rPr lang="pt-BR" altLang="pt-BR" sz="1400" err="1">
                <a:solidFill>
                  <a:schemeClr val="tx1">
                    <a:lumMod val="75000"/>
                    <a:lumOff val="25000"/>
                  </a:schemeClr>
                </a:solidFill>
                <a:cs typeface="Arial" panose="020B0604020202020204" pitchFamily="34" charset="0"/>
              </a:rPr>
              <a:t>qTVR</a:t>
            </a:r>
            <a:r>
              <a:rPr lang="pt-BR" altLang="pt-BR" sz="1400">
                <a:solidFill>
                  <a:schemeClr val="tx1">
                    <a:lumMod val="75000"/>
                    <a:lumOff val="25000"/>
                  </a:schemeClr>
                </a:solidFill>
                <a:cs typeface="Arial" panose="020B0604020202020204" pitchFamily="34" charset="0"/>
              </a:rPr>
              <a:t>, q288), onde </a:t>
            </a:r>
            <a:r>
              <a:rPr lang="pt-BR" altLang="pt-BR" sz="1400" err="1">
                <a:solidFill>
                  <a:schemeClr val="tx1">
                    <a:lumMod val="75000"/>
                    <a:lumOff val="25000"/>
                  </a:schemeClr>
                </a:solidFill>
                <a:cs typeface="Arial" panose="020B0604020202020204" pitchFamily="34" charset="0"/>
              </a:rPr>
              <a:t>qTVR</a:t>
            </a:r>
            <a:r>
              <a:rPr lang="pt-BR" altLang="pt-BR" sz="1400">
                <a:solidFill>
                  <a:schemeClr val="tx1">
                    <a:lumMod val="75000"/>
                    <a:lumOff val="25000"/>
                  </a:schemeClr>
                </a:solidFill>
                <a:cs typeface="Arial" panose="020B0604020202020204" pitchFamily="34" charset="0"/>
              </a:rPr>
              <a:t> = hidrogramas B e A alternados</a:t>
            </a:r>
          </a:p>
        </p:txBody>
      </p:sp>
      <p:sp>
        <p:nvSpPr>
          <p:cNvPr id="8" name="Freeform 11">
            <a:extLst>
              <a:ext uri="{FF2B5EF4-FFF2-40B4-BE49-F238E27FC236}">
                <a16:creationId xmlns:a16="http://schemas.microsoft.com/office/drawing/2014/main" id="{72541EC2-0834-1D81-09DF-ADC2534F0085}"/>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pic>
        <p:nvPicPr>
          <p:cNvPr id="7" name="Imagem 6">
            <a:extLst>
              <a:ext uri="{FF2B5EF4-FFF2-40B4-BE49-F238E27FC236}">
                <a16:creationId xmlns:a16="http://schemas.microsoft.com/office/drawing/2014/main" id="{AB1891C8-D175-FA49-148E-6284D0A3B5D6}"/>
              </a:ext>
            </a:extLst>
          </p:cNvPr>
          <p:cNvPicPr>
            <a:picLocks noChangeAspect="1"/>
          </p:cNvPicPr>
          <p:nvPr/>
        </p:nvPicPr>
        <p:blipFill>
          <a:blip r:embed="rId5"/>
          <a:srcRect r="21705"/>
          <a:stretch>
            <a:fillRect/>
          </a:stretch>
        </p:blipFill>
        <p:spPr>
          <a:xfrm>
            <a:off x="981145" y="2598572"/>
            <a:ext cx="3436297" cy="2495799"/>
          </a:xfrm>
          <a:prstGeom prst="rect">
            <a:avLst/>
          </a:prstGeom>
        </p:spPr>
      </p:pic>
    </p:spTree>
    <p:extLst>
      <p:ext uri="{BB962C8B-B14F-4D97-AF65-F5344CB8AC3E}">
        <p14:creationId xmlns:p14="http://schemas.microsoft.com/office/powerpoint/2010/main" val="2189819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4A1FF2EF-107D-F5D0-96D2-FE6B9B47138F}"/>
              </a:ext>
            </a:extLst>
          </p:cNvPr>
          <p:cNvPicPr>
            <a:picLocks noChangeAspect="1"/>
          </p:cNvPicPr>
          <p:nvPr/>
        </p:nvPicPr>
        <p:blipFill>
          <a:blip r:embed="rId3"/>
          <a:stretch>
            <a:fillRect/>
          </a:stretch>
        </p:blipFill>
        <p:spPr>
          <a:xfrm>
            <a:off x="1207412" y="1411446"/>
            <a:ext cx="9802469" cy="4676933"/>
          </a:xfrm>
          <a:prstGeom prst="rect">
            <a:avLst/>
          </a:prstGeom>
        </p:spPr>
      </p:pic>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Ilha Solteira e Três Irmãos</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29</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11459046" cy="424732"/>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Consideração do mesmo nível de montante para as </a:t>
            </a:r>
            <a:r>
              <a:rPr lang="pt-BR" altLang="pt-BR" sz="2000" err="1">
                <a:latin typeface="+mj-lt"/>
                <a:cs typeface="Arial" panose="020B0604020202020204" pitchFamily="34" charset="0"/>
              </a:rPr>
              <a:t>UHEs</a:t>
            </a:r>
            <a:r>
              <a:rPr lang="pt-BR" altLang="pt-BR" sz="2000">
                <a:latin typeface="+mj-lt"/>
                <a:cs typeface="Arial" panose="020B0604020202020204" pitchFamily="34" charset="0"/>
              </a:rPr>
              <a:t> Ilha Solteira e Três Irmãos. </a:t>
            </a:r>
          </a:p>
        </p:txBody>
      </p:sp>
      <p:sp>
        <p:nvSpPr>
          <p:cNvPr id="12" name="Retângulo 11">
            <a:extLst>
              <a:ext uri="{FF2B5EF4-FFF2-40B4-BE49-F238E27FC236}">
                <a16:creationId xmlns:a16="http://schemas.microsoft.com/office/drawing/2014/main" id="{E325AC1C-4BA2-2A01-B302-C6581B249B61}"/>
              </a:ext>
            </a:extLst>
          </p:cNvPr>
          <p:cNvSpPr/>
          <p:nvPr/>
        </p:nvSpPr>
        <p:spPr>
          <a:xfrm>
            <a:off x="1320800" y="2209800"/>
            <a:ext cx="2235200" cy="2794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19055AA3-BDA3-EDB3-89F8-B91DB7C22603}"/>
              </a:ext>
            </a:extLst>
          </p:cNvPr>
          <p:cNvSpPr/>
          <p:nvPr/>
        </p:nvSpPr>
        <p:spPr>
          <a:xfrm>
            <a:off x="3797300" y="5461000"/>
            <a:ext cx="6985000" cy="2921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Freeform 11">
            <a:extLst>
              <a:ext uri="{FF2B5EF4-FFF2-40B4-BE49-F238E27FC236}">
                <a16:creationId xmlns:a16="http://schemas.microsoft.com/office/drawing/2014/main" id="{B770BBAF-8172-D94E-7020-97FF21FC11AE}"/>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1028497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Revisões</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3</a:t>
            </a:fld>
            <a:endParaRPr lang="pt-BR" sz="1200">
              <a:solidFill>
                <a:schemeClr val="tx1">
                  <a:lumMod val="65000"/>
                  <a:lumOff val="35000"/>
                </a:schemeClr>
              </a:solidFill>
            </a:endParaRPr>
          </a:p>
        </p:txBody>
      </p:sp>
      <p:graphicFrame>
        <p:nvGraphicFramePr>
          <p:cNvPr id="5" name="Tabela 4"/>
          <p:cNvGraphicFramePr>
            <a:graphicFrameLocks noGrp="1"/>
          </p:cNvGraphicFramePr>
          <p:nvPr>
            <p:extLst>
              <p:ext uri="{D42A27DB-BD31-4B8C-83A1-F6EECF244321}">
                <p14:modId xmlns:p14="http://schemas.microsoft.com/office/powerpoint/2010/main" val="3154774262"/>
              </p:ext>
            </p:extLst>
          </p:nvPr>
        </p:nvGraphicFramePr>
        <p:xfrm>
          <a:off x="359072" y="1290998"/>
          <a:ext cx="11520000" cy="3672840"/>
        </p:xfrm>
        <a:graphic>
          <a:graphicData uri="http://schemas.openxmlformats.org/drawingml/2006/table">
            <a:tbl>
              <a:tblPr firstRow="1">
                <a:tableStyleId>{10A1B5D5-9B99-4C35-A422-299274C87663}</a:tableStyleId>
              </a:tblPr>
              <a:tblGrid>
                <a:gridCol w="936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8784000">
                  <a:extLst>
                    <a:ext uri="{9D8B030D-6E8A-4147-A177-3AD203B41FA5}">
                      <a16:colId xmlns:a16="http://schemas.microsoft.com/office/drawing/2014/main" val="20002"/>
                    </a:ext>
                  </a:extLst>
                </a:gridCol>
              </a:tblGrid>
              <a:tr h="370840">
                <a:tc>
                  <a:txBody>
                    <a:bodyPr/>
                    <a:lstStyle/>
                    <a:p>
                      <a:r>
                        <a:rPr lang="pt-BR">
                          <a:solidFill>
                            <a:schemeClr val="tx1"/>
                          </a:solidFill>
                        </a:rPr>
                        <a:t>Revisão</a:t>
                      </a:r>
                    </a:p>
                  </a:txBody>
                  <a:tcPr>
                    <a:solidFill>
                      <a:srgbClr val="FFC000"/>
                    </a:solidFill>
                  </a:tcPr>
                </a:tc>
                <a:tc>
                  <a:txBody>
                    <a:bodyPr/>
                    <a:lstStyle/>
                    <a:p>
                      <a:r>
                        <a:rPr lang="pt-BR">
                          <a:solidFill>
                            <a:schemeClr val="tx1"/>
                          </a:solidFill>
                        </a:rPr>
                        <a:t>Data</a:t>
                      </a:r>
                    </a:p>
                  </a:txBody>
                  <a:tcPr>
                    <a:solidFill>
                      <a:srgbClr val="FFC000"/>
                    </a:solidFill>
                  </a:tcPr>
                </a:tc>
                <a:tc>
                  <a:txBody>
                    <a:bodyPr/>
                    <a:lstStyle/>
                    <a:p>
                      <a:r>
                        <a:rPr lang="pt-BR">
                          <a:solidFill>
                            <a:schemeClr val="tx1"/>
                          </a:solidFill>
                        </a:rPr>
                        <a:t>Descrição</a:t>
                      </a:r>
                    </a:p>
                  </a:txBody>
                  <a:tcPr>
                    <a:solidFill>
                      <a:srgbClr val="FFC000"/>
                    </a:solidFill>
                  </a:tcPr>
                </a:tc>
                <a:extLst>
                  <a:ext uri="{0D108BD9-81ED-4DB2-BD59-A6C34878D82A}">
                    <a16:rowId xmlns:a16="http://schemas.microsoft.com/office/drawing/2014/main" val="10000"/>
                  </a:ext>
                </a:extLst>
              </a:tr>
              <a:tr h="370840">
                <a:tc>
                  <a:txBody>
                    <a:bodyPr/>
                    <a:lstStyle/>
                    <a:p>
                      <a:r>
                        <a:rPr lang="pt-BR"/>
                        <a:t>0</a:t>
                      </a:r>
                    </a:p>
                  </a:txBody>
                  <a:tcPr/>
                </a:tc>
                <a:tc>
                  <a:txBody>
                    <a:bodyPr/>
                    <a:lstStyle/>
                    <a:p>
                      <a:r>
                        <a:rPr lang="pt-BR"/>
                        <a:t>Novembro/2020</a:t>
                      </a:r>
                    </a:p>
                  </a:txBody>
                  <a:tcPr/>
                </a:tc>
                <a:tc>
                  <a:txBody>
                    <a:bodyPr/>
                    <a:lstStyle/>
                    <a:p>
                      <a:r>
                        <a:rPr lang="pt-BR"/>
                        <a:t>Original</a:t>
                      </a:r>
                    </a:p>
                  </a:txBody>
                  <a:tcPr/>
                </a:tc>
                <a:extLst>
                  <a:ext uri="{0D108BD9-81ED-4DB2-BD59-A6C34878D82A}">
                    <a16:rowId xmlns:a16="http://schemas.microsoft.com/office/drawing/2014/main" val="10001"/>
                  </a:ext>
                </a:extLst>
              </a:tr>
              <a:tr h="370840">
                <a:tc>
                  <a:txBody>
                    <a:bodyPr/>
                    <a:lstStyle/>
                    <a:p>
                      <a:r>
                        <a:rPr lang="pt-BR"/>
                        <a:t>1</a:t>
                      </a:r>
                    </a:p>
                  </a:txBody>
                  <a:tcPr/>
                </a:tc>
                <a:tc>
                  <a:txBody>
                    <a:bodyPr/>
                    <a:lstStyle/>
                    <a:p>
                      <a:r>
                        <a:rPr lang="pt-BR"/>
                        <a:t>Agosto/2021</a:t>
                      </a:r>
                    </a:p>
                  </a:txBody>
                  <a:tcPr/>
                </a:tc>
                <a:tc>
                  <a:txBody>
                    <a:bodyPr/>
                    <a:lstStyle/>
                    <a:p>
                      <a:r>
                        <a:rPr lang="pt-BR"/>
                        <a:t>Adequaçã</a:t>
                      </a:r>
                      <a:r>
                        <a:rPr lang="pt-BR" baseline="0"/>
                        <a:t>o às atualizações introduzidas pela PRT 21/2021</a:t>
                      </a:r>
                      <a:endParaRPr lang="pt-BR"/>
                    </a:p>
                  </a:txBody>
                  <a:tcPr/>
                </a:tc>
                <a:extLst>
                  <a:ext uri="{0D108BD9-81ED-4DB2-BD59-A6C34878D82A}">
                    <a16:rowId xmlns:a16="http://schemas.microsoft.com/office/drawing/2014/main" val="10002"/>
                  </a:ext>
                </a:extLst>
              </a:tr>
              <a:tr h="320040">
                <a:tc>
                  <a:txBody>
                    <a:bodyPr/>
                    <a:lstStyle/>
                    <a:p>
                      <a:r>
                        <a:rPr lang="pt-BR"/>
                        <a:t>2</a:t>
                      </a:r>
                    </a:p>
                  </a:txBody>
                  <a:tcPr/>
                </a:tc>
                <a:tc>
                  <a:txBody>
                    <a:bodyPr/>
                    <a:lstStyle/>
                    <a:p>
                      <a:r>
                        <a:rPr lang="pt-BR"/>
                        <a:t>Maio/2022</a:t>
                      </a:r>
                    </a:p>
                  </a:txBody>
                  <a:tcPr/>
                </a:tc>
                <a:tc>
                  <a:txBody>
                    <a:bodyPr/>
                    <a:lstStyle/>
                    <a:p>
                      <a:r>
                        <a:rPr lang="pt-BR"/>
                        <a:t>Atualização da parametrização para 2022 e inclusão das regras de operação do Rio Tocantins</a:t>
                      </a:r>
                    </a:p>
                  </a:txBody>
                  <a:tcPr/>
                </a:tc>
                <a:extLst>
                  <a:ext uri="{0D108BD9-81ED-4DB2-BD59-A6C34878D82A}">
                    <a16:rowId xmlns:a16="http://schemas.microsoft.com/office/drawing/2014/main" val="10003"/>
                  </a:ext>
                </a:extLst>
              </a:tr>
              <a:tr h="320040">
                <a:tc>
                  <a:txBody>
                    <a:bodyPr/>
                    <a:lstStyle/>
                    <a:p>
                      <a:r>
                        <a:rPr lang="pt-BR"/>
                        <a:t>3</a:t>
                      </a:r>
                    </a:p>
                  </a:txBody>
                  <a:tcPr/>
                </a:tc>
                <a:tc>
                  <a:txBody>
                    <a:bodyPr/>
                    <a:lstStyle/>
                    <a:p>
                      <a:r>
                        <a:rPr lang="pt-BR"/>
                        <a:t>Março/2023</a:t>
                      </a:r>
                    </a:p>
                  </a:txBody>
                  <a:tcPr/>
                </a:tc>
                <a:tc>
                  <a:txBody>
                    <a:bodyPr/>
                    <a:lstStyle/>
                    <a:p>
                      <a:r>
                        <a:rPr lang="pt-BR"/>
                        <a:t>Atualização da parametrização para 2023, inclusão das regras de operação do Rio Paranapanema e inclusão da seleção de variáveis</a:t>
                      </a:r>
                    </a:p>
                  </a:txBody>
                  <a:tcPr/>
                </a:tc>
                <a:extLst>
                  <a:ext uri="{0D108BD9-81ED-4DB2-BD59-A6C34878D82A}">
                    <a16:rowId xmlns:a16="http://schemas.microsoft.com/office/drawing/2014/main" val="3290452779"/>
                  </a:ext>
                </a:extLst>
              </a:tr>
              <a:tr h="320040">
                <a:tc>
                  <a:txBody>
                    <a:bodyPr/>
                    <a:lstStyle/>
                    <a:p>
                      <a:r>
                        <a:rPr lang="pt-BR"/>
                        <a:t>4</a:t>
                      </a:r>
                    </a:p>
                  </a:txBody>
                  <a:tcPr/>
                </a:tc>
                <a:tc>
                  <a:txBody>
                    <a:bodyPr/>
                    <a:lstStyle/>
                    <a:p>
                      <a:r>
                        <a:rPr lang="pt-BR"/>
                        <a:t>Agosto/2025</a:t>
                      </a:r>
                    </a:p>
                  </a:txBody>
                  <a:tcPr/>
                </a:tc>
                <a:tc>
                  <a:txBody>
                    <a:bodyPr/>
                    <a:lstStyle/>
                    <a:p>
                      <a:r>
                        <a:rPr lang="pt-BR"/>
                        <a:t>Atualização da parametrização para 2025, inclusão da consideração da série de vazão artificial da UHE Salto Apiacás e modelagem da UHE Jirau considerando a operação na cota 90m ampliada</a:t>
                      </a:r>
                    </a:p>
                  </a:txBody>
                  <a:tcPr/>
                </a:tc>
                <a:extLst>
                  <a:ext uri="{0D108BD9-81ED-4DB2-BD59-A6C34878D82A}">
                    <a16:rowId xmlns:a16="http://schemas.microsoft.com/office/drawing/2014/main" val="571755108"/>
                  </a:ext>
                </a:extLst>
              </a:tr>
              <a:tr h="320040">
                <a:tc>
                  <a:txBody>
                    <a:bodyPr/>
                    <a:lstStyle/>
                    <a:p>
                      <a:r>
                        <a:rPr lang="pt-BR"/>
                        <a:t>5</a:t>
                      </a:r>
                    </a:p>
                  </a:txBody>
                  <a:tcPr/>
                </a:tc>
                <a:tc>
                  <a:txBody>
                    <a:bodyPr/>
                    <a:lstStyle/>
                    <a:p>
                      <a:r>
                        <a:rPr lang="pt-BR"/>
                        <a:t>Abril/2026</a:t>
                      </a:r>
                    </a:p>
                  </a:txBody>
                  <a:tcPr/>
                </a:tc>
                <a:tc>
                  <a:txBody>
                    <a:bodyPr/>
                    <a:lstStyle/>
                    <a:p>
                      <a:r>
                        <a:rPr lang="pt-BR"/>
                        <a:t>Atualização para interface Encad 5.8.17 e inclusão de roteiro com recuperação de opções de execução de casos antigos </a:t>
                      </a:r>
                    </a:p>
                  </a:txBody>
                  <a:tcPr/>
                </a:tc>
                <a:extLst>
                  <a:ext uri="{0D108BD9-81ED-4DB2-BD59-A6C34878D82A}">
                    <a16:rowId xmlns:a16="http://schemas.microsoft.com/office/drawing/2014/main" val="787501084"/>
                  </a:ext>
                </a:extLst>
              </a:tr>
            </a:tbl>
          </a:graphicData>
        </a:graphic>
      </p:graphicFrame>
      <p:sp>
        <p:nvSpPr>
          <p:cNvPr id="6" name="Freeform 11">
            <a:extLst>
              <a:ext uri="{FF2B5EF4-FFF2-40B4-BE49-F238E27FC236}">
                <a16:creationId xmlns:a16="http://schemas.microsoft.com/office/drawing/2014/main" id="{2A3BCA01-A1F5-B712-A686-D674B7EEDEAA}"/>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3"/>
            <a:stretch>
              <a:fillRect/>
            </a:stretch>
          </a:blipFill>
        </p:spPr>
        <p:txBody>
          <a:bodyPr/>
          <a:lstStyle/>
          <a:p>
            <a:endParaRPr lang="pt-BR"/>
          </a:p>
        </p:txBody>
      </p:sp>
    </p:spTree>
    <p:extLst>
      <p:ext uri="{BB962C8B-B14F-4D97-AF65-F5344CB8AC3E}">
        <p14:creationId xmlns:p14="http://schemas.microsoft.com/office/powerpoint/2010/main" val="4105499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D4F28-6224-8EF6-5157-9609A4E10F5F}"/>
            </a:ext>
          </a:extLst>
        </p:cNvPr>
        <p:cNvGrpSpPr/>
        <p:nvPr/>
      </p:nvGrpSpPr>
      <p:grpSpPr>
        <a:xfrm>
          <a:off x="0" y="0"/>
          <a:ext cx="0" cy="0"/>
          <a:chOff x="0" y="0"/>
          <a:chExt cx="0" cy="0"/>
        </a:xfrm>
      </p:grpSpPr>
      <p:pic>
        <p:nvPicPr>
          <p:cNvPr id="11" name="Imagem 10">
            <a:extLst>
              <a:ext uri="{FF2B5EF4-FFF2-40B4-BE49-F238E27FC236}">
                <a16:creationId xmlns:a16="http://schemas.microsoft.com/office/drawing/2014/main" id="{2FB9925B-0C3E-3073-38D2-AFC4AA353278}"/>
              </a:ext>
            </a:extLst>
          </p:cNvPr>
          <p:cNvPicPr>
            <a:picLocks noChangeAspect="1"/>
          </p:cNvPicPr>
          <p:nvPr/>
        </p:nvPicPr>
        <p:blipFill>
          <a:blip r:embed="rId3"/>
          <a:stretch>
            <a:fillRect/>
          </a:stretch>
        </p:blipFill>
        <p:spPr>
          <a:xfrm>
            <a:off x="633412" y="1319212"/>
            <a:ext cx="10487025" cy="4829175"/>
          </a:xfrm>
          <a:prstGeom prst="rect">
            <a:avLst/>
          </a:prstGeom>
        </p:spPr>
      </p:pic>
      <p:sp>
        <p:nvSpPr>
          <p:cNvPr id="3" name="Retângulo 2">
            <a:extLst>
              <a:ext uri="{FF2B5EF4-FFF2-40B4-BE49-F238E27FC236}">
                <a16:creationId xmlns:a16="http://schemas.microsoft.com/office/drawing/2014/main" id="{77F34DC9-C74D-F294-1BC7-80A2601F5C8D}"/>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09EB93C-B585-7D13-4398-BAC27D49E70C}"/>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Salto Apiacás</a:t>
            </a:r>
          </a:p>
        </p:txBody>
      </p:sp>
      <p:sp>
        <p:nvSpPr>
          <p:cNvPr id="13" name="CaixaDeTexto 12">
            <a:extLst>
              <a:ext uri="{FF2B5EF4-FFF2-40B4-BE49-F238E27FC236}">
                <a16:creationId xmlns:a16="http://schemas.microsoft.com/office/drawing/2014/main" id="{B19F150D-70C9-E860-7A7E-8CAE3534FDB4}"/>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30</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D7BD9686-C543-C26A-5A1B-7B19FDD715BA}"/>
              </a:ext>
            </a:extLst>
          </p:cNvPr>
          <p:cNvSpPr txBox="1"/>
          <p:nvPr/>
        </p:nvSpPr>
        <p:spPr>
          <a:xfrm>
            <a:off x="359072" y="911713"/>
            <a:ext cx="10886068" cy="409343"/>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Série de vazões: série de vazões artificiais (posto 305), em vez da série natural (posto 225).</a:t>
            </a:r>
          </a:p>
        </p:txBody>
      </p:sp>
      <p:sp>
        <p:nvSpPr>
          <p:cNvPr id="12" name="Retângulo 11">
            <a:extLst>
              <a:ext uri="{FF2B5EF4-FFF2-40B4-BE49-F238E27FC236}">
                <a16:creationId xmlns:a16="http://schemas.microsoft.com/office/drawing/2014/main" id="{66369570-9B66-BEC0-20A1-73C96C68908C}"/>
              </a:ext>
            </a:extLst>
          </p:cNvPr>
          <p:cNvSpPr/>
          <p:nvPr/>
        </p:nvSpPr>
        <p:spPr>
          <a:xfrm>
            <a:off x="781050" y="3143250"/>
            <a:ext cx="2088000" cy="3240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A0D360E1-9CAB-F8B2-4933-3D1E82EE2878}"/>
              </a:ext>
            </a:extLst>
          </p:cNvPr>
          <p:cNvSpPr/>
          <p:nvPr/>
        </p:nvSpPr>
        <p:spPr>
          <a:xfrm>
            <a:off x="8388470" y="2200275"/>
            <a:ext cx="2376000" cy="2880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Freeform 11">
            <a:extLst>
              <a:ext uri="{FF2B5EF4-FFF2-40B4-BE49-F238E27FC236}">
                <a16:creationId xmlns:a16="http://schemas.microsoft.com/office/drawing/2014/main" id="{5FA19A85-F435-11C8-2517-CCCEEFE0A8A3}"/>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4172456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DBA227E-9A19-1614-060E-4DEF31844FFE}"/>
              </a:ext>
            </a:extLst>
          </p:cNvPr>
          <p:cNvPicPr>
            <a:picLocks noChangeAspect="1"/>
          </p:cNvPicPr>
          <p:nvPr/>
        </p:nvPicPr>
        <p:blipFill>
          <a:blip r:embed="rId3"/>
          <a:stretch>
            <a:fillRect/>
          </a:stretch>
        </p:blipFill>
        <p:spPr>
          <a:xfrm>
            <a:off x="3388832" y="2025697"/>
            <a:ext cx="4812771" cy="4355989"/>
          </a:xfrm>
          <a:prstGeom prst="rect">
            <a:avLst/>
          </a:prstGeom>
        </p:spPr>
      </p:pic>
      <p:sp>
        <p:nvSpPr>
          <p:cNvPr id="9" name="CaixaDeTexto 8">
            <a:extLst>
              <a:ext uri="{FF2B5EF4-FFF2-40B4-BE49-F238E27FC236}">
                <a16:creationId xmlns:a16="http://schemas.microsoft.com/office/drawing/2014/main" id="{ACABCF81-4E55-4822-8F73-B77A69063FD8}"/>
              </a:ext>
            </a:extLst>
          </p:cNvPr>
          <p:cNvSpPr txBox="1"/>
          <p:nvPr/>
        </p:nvSpPr>
        <p:spPr>
          <a:xfrm>
            <a:off x="345299" y="914424"/>
            <a:ext cx="11472819" cy="741742"/>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Consideração das Regras de Operação do Rio São Francisco, estabelecidas na Resolução ANA nº 2.081, de 04 de dezembro de 2017, aplicadas em todo o histórico de simulação.</a:t>
            </a:r>
          </a:p>
        </p:txBody>
      </p:sp>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Regras de Operação do São Francisco (1/3)</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31</a:t>
            </a:fld>
            <a:endParaRPr lang="pt-BR" sz="1200">
              <a:solidFill>
                <a:schemeClr val="tx1">
                  <a:lumMod val="65000"/>
                  <a:lumOff val="35000"/>
                </a:schemeClr>
              </a:solidFill>
            </a:endParaRPr>
          </a:p>
        </p:txBody>
      </p:sp>
      <p:sp>
        <p:nvSpPr>
          <p:cNvPr id="10" name="CaixaDeTexto 9">
            <a:extLst>
              <a:ext uri="{FF2B5EF4-FFF2-40B4-BE49-F238E27FC236}">
                <a16:creationId xmlns:a16="http://schemas.microsoft.com/office/drawing/2014/main" id="{ACABCF81-4E55-4822-8F73-B77A69063FD8}"/>
              </a:ext>
            </a:extLst>
          </p:cNvPr>
          <p:cNvSpPr txBox="1"/>
          <p:nvPr/>
        </p:nvSpPr>
        <p:spPr>
          <a:xfrm>
            <a:off x="8639591" y="5413503"/>
            <a:ext cx="2140262" cy="830997"/>
          </a:xfrm>
          <a:prstGeom prst="rect">
            <a:avLst/>
          </a:prstGeom>
          <a:noFill/>
          <a:ln w="19050">
            <a:solidFill>
              <a:srgbClr val="953735"/>
            </a:solidFill>
          </a:ln>
        </p:spPr>
        <p:txBody>
          <a:bodyPr wrap="square" rtlCol="0" anchor="t">
            <a:spAutoFit/>
          </a:bodyPr>
          <a:lstStyle/>
          <a:p>
            <a:pPr algn="ctr" defTabSz="432008">
              <a:spcAft>
                <a:spcPts val="600"/>
              </a:spcAft>
              <a:buClr>
                <a:srgbClr val="254061"/>
              </a:buClr>
              <a:buSzPct val="120000"/>
              <a:defRPr/>
            </a:pPr>
            <a:r>
              <a:rPr lang="pt-BR" altLang="pt-BR" sz="1600">
                <a:solidFill>
                  <a:srgbClr val="953735"/>
                </a:solidFill>
                <a:latin typeface="+mj-lt"/>
                <a:cs typeface="Arial" panose="020B0604020202020204" pitchFamily="34" charset="0"/>
              </a:rPr>
              <a:t>Passo 2: selecionar o último período possível nas caixas de seleção</a:t>
            </a:r>
          </a:p>
        </p:txBody>
      </p:sp>
      <p:cxnSp>
        <p:nvCxnSpPr>
          <p:cNvPr id="14" name="Conector de seta reta 13"/>
          <p:cNvCxnSpPr>
            <a:cxnSpLocks/>
          </p:cNvCxnSpPr>
          <p:nvPr/>
        </p:nvCxnSpPr>
        <p:spPr>
          <a:xfrm>
            <a:off x="6698512" y="4987697"/>
            <a:ext cx="1824703" cy="629760"/>
          </a:xfrm>
          <a:prstGeom prst="straightConnector1">
            <a:avLst/>
          </a:prstGeom>
          <a:ln>
            <a:solidFill>
              <a:srgbClr val="953735"/>
            </a:solidFill>
            <a:tailEnd type="triangle"/>
          </a:ln>
        </p:spPr>
        <p:style>
          <a:lnRef idx="1">
            <a:schemeClr val="accent1"/>
          </a:lnRef>
          <a:fillRef idx="0">
            <a:schemeClr val="accent1"/>
          </a:fillRef>
          <a:effectRef idx="0">
            <a:schemeClr val="accent1"/>
          </a:effectRef>
          <a:fontRef idx="minor">
            <a:schemeClr val="tx1"/>
          </a:fontRef>
        </p:style>
      </p:cxnSp>
      <p:sp>
        <p:nvSpPr>
          <p:cNvPr id="8" name="CaixaDeTexto 7">
            <a:extLst>
              <a:ext uri="{FF2B5EF4-FFF2-40B4-BE49-F238E27FC236}">
                <a16:creationId xmlns:a16="http://schemas.microsoft.com/office/drawing/2014/main" id="{E4A202F0-F2C1-85CC-60EF-56B4360208A2}"/>
              </a:ext>
            </a:extLst>
          </p:cNvPr>
          <p:cNvSpPr txBox="1"/>
          <p:nvPr/>
        </p:nvSpPr>
        <p:spPr>
          <a:xfrm>
            <a:off x="3562883" y="1635548"/>
            <a:ext cx="4464670" cy="338554"/>
          </a:xfrm>
          <a:prstGeom prst="rect">
            <a:avLst/>
          </a:prstGeom>
          <a:noFill/>
          <a:ln w="19050">
            <a:solidFill>
              <a:srgbClr val="953735"/>
            </a:solidFill>
          </a:ln>
        </p:spPr>
        <p:txBody>
          <a:bodyPr wrap="square" rtlCol="0" anchor="t">
            <a:spAutoFit/>
          </a:bodyPr>
          <a:lstStyle/>
          <a:p>
            <a:pPr algn="ctr" defTabSz="432008">
              <a:buClr>
                <a:srgbClr val="254061"/>
              </a:buClr>
              <a:buSzPct val="120000"/>
              <a:defRPr/>
            </a:pPr>
            <a:r>
              <a:rPr lang="pt-BR" altLang="pt-BR" sz="1600">
                <a:solidFill>
                  <a:srgbClr val="953735"/>
                </a:solidFill>
                <a:latin typeface="+mj-lt"/>
                <a:cs typeface="Arial" panose="020B0604020202020204" pitchFamily="34" charset="0"/>
              </a:rPr>
              <a:t>Passo 1: acionar o </a:t>
            </a:r>
            <a:r>
              <a:rPr lang="pt-BR" altLang="pt-BR" sz="1600" err="1">
                <a:solidFill>
                  <a:srgbClr val="953735"/>
                </a:solidFill>
                <a:latin typeface="+mj-lt"/>
                <a:cs typeface="Arial" panose="020B0604020202020204" pitchFamily="34" charset="0"/>
              </a:rPr>
              <a:t>flag</a:t>
            </a:r>
            <a:r>
              <a:rPr lang="pt-BR" altLang="pt-BR" sz="1600">
                <a:solidFill>
                  <a:srgbClr val="953735"/>
                </a:solidFill>
                <a:latin typeface="+mj-lt"/>
                <a:cs typeface="Arial" panose="020B0604020202020204" pitchFamily="34" charset="0"/>
              </a:rPr>
              <a:t> na janela “Dados do Caso”</a:t>
            </a:r>
          </a:p>
        </p:txBody>
      </p:sp>
      <p:sp>
        <p:nvSpPr>
          <p:cNvPr id="11" name="Retângulo 10">
            <a:extLst>
              <a:ext uri="{FF2B5EF4-FFF2-40B4-BE49-F238E27FC236}">
                <a16:creationId xmlns:a16="http://schemas.microsoft.com/office/drawing/2014/main" id="{8C44A1D6-67D4-9718-002C-96B414288404}"/>
              </a:ext>
            </a:extLst>
          </p:cNvPr>
          <p:cNvSpPr/>
          <p:nvPr/>
        </p:nvSpPr>
        <p:spPr>
          <a:xfrm>
            <a:off x="3487479" y="4540102"/>
            <a:ext cx="3211033" cy="3960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Freeform 11">
            <a:extLst>
              <a:ext uri="{FF2B5EF4-FFF2-40B4-BE49-F238E27FC236}">
                <a16:creationId xmlns:a16="http://schemas.microsoft.com/office/drawing/2014/main" id="{D4CC95DA-B5F8-3B04-ABE0-EB1D6AB2E558}"/>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2982553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5D319-7307-B56C-EC31-19097A207CF4}"/>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E2C88882-4541-FAF4-B6CF-8B246534165B}"/>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70BABB32-8CCF-52B4-A5ED-4B8B7C0752EE}"/>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Regras de Operação do São Francisco (2/3)</a:t>
            </a:r>
          </a:p>
        </p:txBody>
      </p:sp>
      <p:sp>
        <p:nvSpPr>
          <p:cNvPr id="13" name="CaixaDeTexto 12">
            <a:extLst>
              <a:ext uri="{FF2B5EF4-FFF2-40B4-BE49-F238E27FC236}">
                <a16:creationId xmlns:a16="http://schemas.microsoft.com/office/drawing/2014/main" id="{42664E7C-3BBD-DCA1-837D-48FEAC53D9D6}"/>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32</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E9FE6C51-26F2-524E-84D0-157708E3B1EC}"/>
              </a:ext>
            </a:extLst>
          </p:cNvPr>
          <p:cNvSpPr txBox="1"/>
          <p:nvPr/>
        </p:nvSpPr>
        <p:spPr>
          <a:xfrm>
            <a:off x="359072" y="911713"/>
            <a:ext cx="4540099" cy="4552015"/>
          </a:xfrm>
          <a:prstGeom prst="rect">
            <a:avLst/>
          </a:prstGeom>
          <a:noFill/>
        </p:spPr>
        <p:txBody>
          <a:bodyPr wrap="square" rtlCol="0" anchor="t">
            <a:spAutoFit/>
          </a:bodyPr>
          <a:lstStyle/>
          <a:p>
            <a:pPr marL="285750" indent="-285750" algn="just" defTabSz="432008">
              <a:lnSpc>
                <a:spcPct val="107000"/>
              </a:lnSpc>
              <a:spcAft>
                <a:spcPts val="600"/>
              </a:spcAft>
              <a:buClr>
                <a:srgbClr val="254061"/>
              </a:buClr>
              <a:buSzPct val="120000"/>
              <a:buFont typeface="Wingdings" panose="05000000000000000000" pitchFamily="2" charset="2"/>
              <a:buChar char="§"/>
              <a:defRPr/>
            </a:pPr>
            <a:r>
              <a:rPr lang="pt-BR" altLang="pt-BR" sz="2000">
                <a:solidFill>
                  <a:srgbClr val="000000"/>
                </a:solidFill>
                <a:cs typeface="Arial" panose="020B0604020202020204" pitchFamily="34" charset="0"/>
              </a:rPr>
              <a:t>Para o ano de 2025 devem ser usadas as curvas de operação conforme a Nota Técnica ONS 0102/2024 “Curvas de Segurança para os Reservatórios das UHE Três Marias e UHE Sobradinho para o Período Hidrológico 2024-2025”. Os decks SUISHI da EPE acompanham a última curva guia vigente.</a:t>
            </a:r>
          </a:p>
          <a:p>
            <a:pPr marL="285750" indent="-285750" algn="just" defTabSz="432008">
              <a:lnSpc>
                <a:spcPct val="107000"/>
              </a:lnSpc>
              <a:spcAft>
                <a:spcPts val="600"/>
              </a:spcAft>
              <a:buClr>
                <a:srgbClr val="254061"/>
              </a:buClr>
              <a:buSzPct val="120000"/>
              <a:buFont typeface="Wingdings" panose="05000000000000000000" pitchFamily="2" charset="2"/>
              <a:buChar char="§"/>
              <a:defRPr/>
            </a:pPr>
            <a:r>
              <a:rPr lang="pt-BR" altLang="pt-BR" sz="2000">
                <a:solidFill>
                  <a:srgbClr val="000000"/>
                </a:solidFill>
                <a:latin typeface="+mj-lt"/>
                <a:cs typeface="Arial" panose="020B0604020202020204" pitchFamily="34" charset="0"/>
              </a:rPr>
              <a:t>As regras completas podem ser visualizadas tanto na janela “Regras de Operação do Rio São Francisco” quanto no arquivo regrasf.dat após a exportação dos arquivos SUISHI.</a:t>
            </a:r>
          </a:p>
        </p:txBody>
      </p:sp>
      <p:sp>
        <p:nvSpPr>
          <p:cNvPr id="15" name="CaixaDeTexto 14">
            <a:extLst>
              <a:ext uri="{FF2B5EF4-FFF2-40B4-BE49-F238E27FC236}">
                <a16:creationId xmlns:a16="http://schemas.microsoft.com/office/drawing/2014/main" id="{1E280FDB-3393-51CC-63FF-882965FD1540}"/>
              </a:ext>
            </a:extLst>
          </p:cNvPr>
          <p:cNvSpPr txBox="1"/>
          <p:nvPr/>
        </p:nvSpPr>
        <p:spPr>
          <a:xfrm>
            <a:off x="5078404" y="878660"/>
            <a:ext cx="6424088" cy="584775"/>
          </a:xfrm>
          <a:prstGeom prst="rect">
            <a:avLst/>
          </a:prstGeom>
          <a:noFill/>
          <a:ln w="19050">
            <a:solidFill>
              <a:srgbClr val="953735"/>
            </a:solidFill>
          </a:ln>
        </p:spPr>
        <p:txBody>
          <a:bodyPr wrap="square" rtlCol="0" anchor="t">
            <a:spAutoFit/>
          </a:bodyPr>
          <a:lstStyle/>
          <a:p>
            <a:pPr algn="ctr" defTabSz="432008">
              <a:buClr>
                <a:srgbClr val="254061"/>
              </a:buClr>
              <a:buSzPct val="120000"/>
              <a:defRPr/>
            </a:pPr>
            <a:r>
              <a:rPr lang="pt-BR" altLang="pt-BR" sz="1600">
                <a:solidFill>
                  <a:srgbClr val="953735"/>
                </a:solidFill>
                <a:latin typeface="+mj-lt"/>
                <a:cs typeface="Arial" panose="020B0604020202020204" pitchFamily="34" charset="0"/>
              </a:rPr>
              <a:t>Passo 3: atualizar as curvas de operação de Três Marias e Sobradinho na janela “Regras de Operação do Rio São Francisco” conforme tabelas abaixo</a:t>
            </a:r>
          </a:p>
        </p:txBody>
      </p:sp>
      <p:pic>
        <p:nvPicPr>
          <p:cNvPr id="7" name="Imagem 6">
            <a:extLst>
              <a:ext uri="{FF2B5EF4-FFF2-40B4-BE49-F238E27FC236}">
                <a16:creationId xmlns:a16="http://schemas.microsoft.com/office/drawing/2014/main" id="{4012E5D4-0290-29DF-07E9-F386CA1D443A}"/>
              </a:ext>
            </a:extLst>
          </p:cNvPr>
          <p:cNvPicPr>
            <a:picLocks noChangeAspect="1"/>
          </p:cNvPicPr>
          <p:nvPr/>
        </p:nvPicPr>
        <p:blipFill>
          <a:blip r:embed="rId3"/>
          <a:stretch>
            <a:fillRect/>
          </a:stretch>
        </p:blipFill>
        <p:spPr>
          <a:xfrm>
            <a:off x="5075648" y="4403717"/>
            <a:ext cx="6818400" cy="2429376"/>
          </a:xfrm>
          <a:prstGeom prst="rect">
            <a:avLst/>
          </a:prstGeom>
        </p:spPr>
      </p:pic>
      <p:pic>
        <p:nvPicPr>
          <p:cNvPr id="10" name="Imagem 9">
            <a:extLst>
              <a:ext uri="{FF2B5EF4-FFF2-40B4-BE49-F238E27FC236}">
                <a16:creationId xmlns:a16="http://schemas.microsoft.com/office/drawing/2014/main" id="{E96AEDA6-93F5-D8A0-59D6-419C7888ED9A}"/>
              </a:ext>
            </a:extLst>
          </p:cNvPr>
          <p:cNvPicPr>
            <a:picLocks noChangeAspect="1"/>
          </p:cNvPicPr>
          <p:nvPr/>
        </p:nvPicPr>
        <p:blipFill>
          <a:blip r:embed="rId4"/>
          <a:stretch>
            <a:fillRect/>
          </a:stretch>
        </p:blipFill>
        <p:spPr>
          <a:xfrm>
            <a:off x="5085697" y="1521207"/>
            <a:ext cx="6819273" cy="3384000"/>
          </a:xfrm>
          <a:prstGeom prst="rect">
            <a:avLst/>
          </a:prstGeom>
        </p:spPr>
      </p:pic>
      <p:sp>
        <p:nvSpPr>
          <p:cNvPr id="6" name="Freeform 11">
            <a:extLst>
              <a:ext uri="{FF2B5EF4-FFF2-40B4-BE49-F238E27FC236}">
                <a16:creationId xmlns:a16="http://schemas.microsoft.com/office/drawing/2014/main" id="{40CF2756-93B0-6778-1AAE-E0D8A97A7761}"/>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5"/>
            <a:stretch>
              <a:fillRect/>
            </a:stretch>
          </a:blipFill>
        </p:spPr>
        <p:txBody>
          <a:bodyPr/>
          <a:lstStyle/>
          <a:p>
            <a:endParaRPr lang="pt-BR"/>
          </a:p>
        </p:txBody>
      </p:sp>
      <p:pic>
        <p:nvPicPr>
          <p:cNvPr id="11" name="Imagem 10">
            <a:extLst>
              <a:ext uri="{FF2B5EF4-FFF2-40B4-BE49-F238E27FC236}">
                <a16:creationId xmlns:a16="http://schemas.microsoft.com/office/drawing/2014/main" id="{4EE7E9E3-0564-2D3A-F0F3-08358D5E8A48}"/>
              </a:ext>
            </a:extLst>
          </p:cNvPr>
          <p:cNvPicPr>
            <a:picLocks noChangeAspect="1"/>
          </p:cNvPicPr>
          <p:nvPr/>
        </p:nvPicPr>
        <p:blipFill>
          <a:blip r:embed="rId6"/>
          <a:srcRect r="14204" b="37973"/>
          <a:stretch>
            <a:fillRect/>
          </a:stretch>
        </p:blipFill>
        <p:spPr>
          <a:xfrm>
            <a:off x="1023871" y="5335794"/>
            <a:ext cx="3526358" cy="1428587"/>
          </a:xfrm>
          <a:prstGeom prst="rect">
            <a:avLst/>
          </a:prstGeom>
        </p:spPr>
      </p:pic>
    </p:spTree>
    <p:extLst>
      <p:ext uri="{BB962C8B-B14F-4D97-AF65-F5344CB8AC3E}">
        <p14:creationId xmlns:p14="http://schemas.microsoft.com/office/powerpoint/2010/main" val="3318223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7422A-9702-77BA-7925-2454F524BB65}"/>
            </a:ext>
          </a:extLst>
        </p:cNvPr>
        <p:cNvGrpSpPr/>
        <p:nvPr/>
      </p:nvGrpSpPr>
      <p:grpSpPr>
        <a:xfrm>
          <a:off x="0" y="0"/>
          <a:ext cx="0" cy="0"/>
          <a:chOff x="0" y="0"/>
          <a:chExt cx="0" cy="0"/>
        </a:xfrm>
      </p:grpSpPr>
      <p:pic>
        <p:nvPicPr>
          <p:cNvPr id="8" name="Imagem 7">
            <a:extLst>
              <a:ext uri="{FF2B5EF4-FFF2-40B4-BE49-F238E27FC236}">
                <a16:creationId xmlns:a16="http://schemas.microsoft.com/office/drawing/2014/main" id="{2C654AA0-4FBF-A957-7522-8EA97BEBE9EB}"/>
              </a:ext>
            </a:extLst>
          </p:cNvPr>
          <p:cNvPicPr>
            <a:picLocks noChangeAspect="1"/>
          </p:cNvPicPr>
          <p:nvPr/>
        </p:nvPicPr>
        <p:blipFill>
          <a:blip r:embed="rId3"/>
          <a:stretch>
            <a:fillRect/>
          </a:stretch>
        </p:blipFill>
        <p:spPr>
          <a:xfrm>
            <a:off x="7458531" y="1679659"/>
            <a:ext cx="4680000" cy="2322406"/>
          </a:xfrm>
          <a:prstGeom prst="rect">
            <a:avLst/>
          </a:prstGeom>
        </p:spPr>
      </p:pic>
      <p:sp>
        <p:nvSpPr>
          <p:cNvPr id="3" name="Retângulo 2">
            <a:extLst>
              <a:ext uri="{FF2B5EF4-FFF2-40B4-BE49-F238E27FC236}">
                <a16:creationId xmlns:a16="http://schemas.microsoft.com/office/drawing/2014/main" id="{33A04492-75CB-4D0D-F51C-88BCF58B00E5}"/>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BE2EA306-B638-317F-1DCC-8B1B8710A8EC}"/>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Regras de Operação do São Francisco (3/3)</a:t>
            </a:r>
          </a:p>
        </p:txBody>
      </p:sp>
      <p:sp>
        <p:nvSpPr>
          <p:cNvPr id="13" name="CaixaDeTexto 12">
            <a:extLst>
              <a:ext uri="{FF2B5EF4-FFF2-40B4-BE49-F238E27FC236}">
                <a16:creationId xmlns:a16="http://schemas.microsoft.com/office/drawing/2014/main" id="{9AD7DF03-C638-6753-9537-B8760DAA92CE}"/>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33</a:t>
            </a:fld>
            <a:endParaRPr lang="pt-BR" sz="1200">
              <a:solidFill>
                <a:schemeClr val="tx1">
                  <a:lumMod val="65000"/>
                  <a:lumOff val="35000"/>
                </a:schemeClr>
              </a:solidFill>
            </a:endParaRPr>
          </a:p>
        </p:txBody>
      </p:sp>
      <p:pic>
        <p:nvPicPr>
          <p:cNvPr id="5" name="Imagem 4" descr="Logotipo&#10;&#10;Descrição gerada automaticamente">
            <a:extLst>
              <a:ext uri="{FF2B5EF4-FFF2-40B4-BE49-F238E27FC236}">
                <a16:creationId xmlns:a16="http://schemas.microsoft.com/office/drawing/2014/main" id="{F5EA5254-8CC2-089F-6963-29B9F3AB24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326"/>
          <a:stretch/>
        </p:blipFill>
        <p:spPr>
          <a:xfrm>
            <a:off x="158689" y="6217573"/>
            <a:ext cx="2969342" cy="656690"/>
          </a:xfrm>
          <a:prstGeom prst="rect">
            <a:avLst/>
          </a:prstGeom>
        </p:spPr>
      </p:pic>
      <p:graphicFrame>
        <p:nvGraphicFramePr>
          <p:cNvPr id="18" name="Tabela 17">
            <a:extLst>
              <a:ext uri="{FF2B5EF4-FFF2-40B4-BE49-F238E27FC236}">
                <a16:creationId xmlns:a16="http://schemas.microsoft.com/office/drawing/2014/main" id="{968FFDD2-4B0E-914F-DD9E-395A42D46ED8}"/>
              </a:ext>
            </a:extLst>
          </p:cNvPr>
          <p:cNvGraphicFramePr>
            <a:graphicFrameLocks noGrp="1"/>
          </p:cNvGraphicFramePr>
          <p:nvPr>
            <p:extLst>
              <p:ext uri="{D42A27DB-BD31-4B8C-83A1-F6EECF244321}">
                <p14:modId xmlns:p14="http://schemas.microsoft.com/office/powerpoint/2010/main" val="4191601946"/>
              </p:ext>
            </p:extLst>
          </p:nvPr>
        </p:nvGraphicFramePr>
        <p:xfrm>
          <a:off x="324993" y="4352191"/>
          <a:ext cx="7035796" cy="1800000"/>
        </p:xfrm>
        <a:graphic>
          <a:graphicData uri="http://schemas.openxmlformats.org/drawingml/2006/table">
            <a:tbl>
              <a:tblPr/>
              <a:tblGrid>
                <a:gridCol w="776236">
                  <a:extLst>
                    <a:ext uri="{9D8B030D-6E8A-4147-A177-3AD203B41FA5}">
                      <a16:colId xmlns:a16="http://schemas.microsoft.com/office/drawing/2014/main" val="637660212"/>
                    </a:ext>
                  </a:extLst>
                </a:gridCol>
                <a:gridCol w="521630">
                  <a:extLst>
                    <a:ext uri="{9D8B030D-6E8A-4147-A177-3AD203B41FA5}">
                      <a16:colId xmlns:a16="http://schemas.microsoft.com/office/drawing/2014/main" val="1635027277"/>
                    </a:ext>
                  </a:extLst>
                </a:gridCol>
                <a:gridCol w="521630">
                  <a:extLst>
                    <a:ext uri="{9D8B030D-6E8A-4147-A177-3AD203B41FA5}">
                      <a16:colId xmlns:a16="http://schemas.microsoft.com/office/drawing/2014/main" val="30179787"/>
                    </a:ext>
                  </a:extLst>
                </a:gridCol>
                <a:gridCol w="521630">
                  <a:extLst>
                    <a:ext uri="{9D8B030D-6E8A-4147-A177-3AD203B41FA5}">
                      <a16:colId xmlns:a16="http://schemas.microsoft.com/office/drawing/2014/main" val="1391526655"/>
                    </a:ext>
                  </a:extLst>
                </a:gridCol>
                <a:gridCol w="521630">
                  <a:extLst>
                    <a:ext uri="{9D8B030D-6E8A-4147-A177-3AD203B41FA5}">
                      <a16:colId xmlns:a16="http://schemas.microsoft.com/office/drawing/2014/main" val="707208672"/>
                    </a:ext>
                  </a:extLst>
                </a:gridCol>
                <a:gridCol w="521630">
                  <a:extLst>
                    <a:ext uri="{9D8B030D-6E8A-4147-A177-3AD203B41FA5}">
                      <a16:colId xmlns:a16="http://schemas.microsoft.com/office/drawing/2014/main" val="2428506742"/>
                    </a:ext>
                  </a:extLst>
                </a:gridCol>
                <a:gridCol w="521630">
                  <a:extLst>
                    <a:ext uri="{9D8B030D-6E8A-4147-A177-3AD203B41FA5}">
                      <a16:colId xmlns:a16="http://schemas.microsoft.com/office/drawing/2014/main" val="3261261889"/>
                    </a:ext>
                  </a:extLst>
                </a:gridCol>
                <a:gridCol w="521630">
                  <a:extLst>
                    <a:ext uri="{9D8B030D-6E8A-4147-A177-3AD203B41FA5}">
                      <a16:colId xmlns:a16="http://schemas.microsoft.com/office/drawing/2014/main" val="3710415874"/>
                    </a:ext>
                  </a:extLst>
                </a:gridCol>
                <a:gridCol w="521630">
                  <a:extLst>
                    <a:ext uri="{9D8B030D-6E8A-4147-A177-3AD203B41FA5}">
                      <a16:colId xmlns:a16="http://schemas.microsoft.com/office/drawing/2014/main" val="4121695006"/>
                    </a:ext>
                  </a:extLst>
                </a:gridCol>
                <a:gridCol w="521630">
                  <a:extLst>
                    <a:ext uri="{9D8B030D-6E8A-4147-A177-3AD203B41FA5}">
                      <a16:colId xmlns:a16="http://schemas.microsoft.com/office/drawing/2014/main" val="3368461818"/>
                    </a:ext>
                  </a:extLst>
                </a:gridCol>
                <a:gridCol w="521630">
                  <a:extLst>
                    <a:ext uri="{9D8B030D-6E8A-4147-A177-3AD203B41FA5}">
                      <a16:colId xmlns:a16="http://schemas.microsoft.com/office/drawing/2014/main" val="616920066"/>
                    </a:ext>
                  </a:extLst>
                </a:gridCol>
                <a:gridCol w="521630">
                  <a:extLst>
                    <a:ext uri="{9D8B030D-6E8A-4147-A177-3AD203B41FA5}">
                      <a16:colId xmlns:a16="http://schemas.microsoft.com/office/drawing/2014/main" val="1084858471"/>
                    </a:ext>
                  </a:extLst>
                </a:gridCol>
                <a:gridCol w="521630">
                  <a:extLst>
                    <a:ext uri="{9D8B030D-6E8A-4147-A177-3AD203B41FA5}">
                      <a16:colId xmlns:a16="http://schemas.microsoft.com/office/drawing/2014/main" val="3786023909"/>
                    </a:ext>
                  </a:extLst>
                </a:gridCol>
              </a:tblGrid>
              <a:tr h="180000">
                <a:tc>
                  <a:txBody>
                    <a:bodyPr/>
                    <a:lstStyle/>
                    <a:p>
                      <a:pPr algn="l" fontAlgn="b"/>
                      <a:r>
                        <a:rPr lang="pt-BR" sz="1100" b="0" i="0" u="none" strike="noStrike">
                          <a:solidFill>
                            <a:srgbClr val="000000"/>
                          </a:solidFill>
                          <a:effectLst/>
                          <a:latin typeface="Calibri" panose="020F050202020403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12">
                  <a:txBody>
                    <a:bodyPr/>
                    <a:lstStyle/>
                    <a:p>
                      <a:pPr algn="ctr" fontAlgn="ctr"/>
                      <a:r>
                        <a:rPr lang="pt-BR" sz="1100" b="1" i="0" u="none" strike="noStrike">
                          <a:solidFill>
                            <a:srgbClr val="000000"/>
                          </a:solidFill>
                          <a:effectLst/>
                          <a:latin typeface="Calibri" panose="020F0502020204030204" pitchFamily="34" charset="0"/>
                        </a:rPr>
                        <a:t>DEFLUÊNCIAS (TRÊS MARIAS - MÉDIAS MENSAIS)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070792171"/>
                  </a:ext>
                </a:extLst>
              </a:tr>
              <a:tr h="180000">
                <a:tc>
                  <a:txBody>
                    <a:bodyPr/>
                    <a:lstStyle/>
                    <a:p>
                      <a:pPr algn="ctr" fontAlgn="ctr"/>
                      <a:r>
                        <a:rPr lang="pt-BR" sz="1100" b="1" i="0" u="none" strike="noStrike">
                          <a:solidFill>
                            <a:srgbClr val="000000"/>
                          </a:solidFill>
                          <a:effectLst/>
                          <a:latin typeface="Calibri" panose="020F0502020204030204" pitchFamily="34" charset="0"/>
                        </a:rPr>
                        <a:t>Defluência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180000">
                <a:tc>
                  <a:txBody>
                    <a:bodyPr/>
                    <a:lstStyle/>
                    <a:p>
                      <a:pPr algn="ctr" fontAlgn="ctr"/>
                      <a:r>
                        <a:rPr lang="pt-BR" sz="1100" b="1" i="0" u="none" strike="noStrike">
                          <a:solidFill>
                            <a:srgbClr val="000000"/>
                          </a:solidFill>
                          <a:effectLst/>
                          <a:latin typeface="Calibri" panose="020F0502020204030204" pitchFamily="34" charset="0"/>
                        </a:rPr>
                        <a:t>150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31,80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33,90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37,90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40,30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39,90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r h="180000">
                <a:tc>
                  <a:txBody>
                    <a:bodyPr/>
                    <a:lstStyle/>
                    <a:p>
                      <a:pPr algn="ctr" fontAlgn="ctr"/>
                      <a:r>
                        <a:rPr lang="pt-BR" sz="1100" b="1" i="0" u="none" strike="noStrike">
                          <a:solidFill>
                            <a:srgbClr val="000000"/>
                          </a:solidFill>
                          <a:effectLst/>
                          <a:latin typeface="Calibri" panose="020F0502020204030204" pitchFamily="34" charset="0"/>
                        </a:rPr>
                        <a:t>200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33,50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37,00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39,20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45,50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45,20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37,80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34,10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2345718"/>
                  </a:ext>
                </a:extLst>
              </a:tr>
              <a:tr h="180000">
                <a:tc>
                  <a:txBody>
                    <a:bodyPr/>
                    <a:lstStyle/>
                    <a:p>
                      <a:pPr algn="ctr" fontAlgn="ctr"/>
                      <a:r>
                        <a:rPr lang="pt-BR" sz="1100" b="1" i="0" u="none" strike="noStrike">
                          <a:solidFill>
                            <a:srgbClr val="000000"/>
                          </a:solidFill>
                          <a:effectLst/>
                          <a:latin typeface="Calibri" panose="020F0502020204030204" pitchFamily="34" charset="0"/>
                        </a:rPr>
                        <a:t>250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38,60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42,10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44,40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48,30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50,80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50,40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39,40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33,90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7394641"/>
                  </a:ext>
                </a:extLst>
              </a:tr>
              <a:tr h="180000">
                <a:tc>
                  <a:txBody>
                    <a:bodyPr/>
                    <a:lstStyle/>
                    <a:p>
                      <a:pPr algn="ctr" fontAlgn="ctr"/>
                      <a:r>
                        <a:rPr lang="pt-BR" sz="1100" b="1" i="0" u="none" strike="noStrike">
                          <a:solidFill>
                            <a:srgbClr val="000000"/>
                          </a:solidFill>
                          <a:effectLst/>
                          <a:latin typeface="Calibri" panose="020F0502020204030204" pitchFamily="34" charset="0"/>
                        </a:rPr>
                        <a:t>300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43,70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47,30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49,60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53,50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48,20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44,60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36,60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39,10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5165276"/>
                  </a:ext>
                </a:extLst>
              </a:tr>
              <a:tr h="180000">
                <a:tc>
                  <a:txBody>
                    <a:bodyPr/>
                    <a:lstStyle/>
                    <a:p>
                      <a:pPr algn="ctr" fontAlgn="ctr"/>
                      <a:r>
                        <a:rPr lang="pt-BR" sz="1100" b="1" i="0" u="none" strike="noStrike">
                          <a:solidFill>
                            <a:srgbClr val="000000"/>
                          </a:solidFill>
                          <a:effectLst/>
                          <a:latin typeface="Calibri" panose="020F0502020204030204" pitchFamily="34" charset="0"/>
                        </a:rPr>
                        <a:t>350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48,90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52,40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54,90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58,70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53,50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49,80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41,70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35,90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44,20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92322312"/>
                  </a:ext>
                </a:extLst>
              </a:tr>
              <a:tr h="180000">
                <a:tc>
                  <a:txBody>
                    <a:bodyPr/>
                    <a:lstStyle/>
                    <a:p>
                      <a:pPr algn="ctr" fontAlgn="ctr"/>
                      <a:r>
                        <a:rPr lang="pt-BR" sz="1100" b="1" i="0" u="none" strike="noStrike">
                          <a:solidFill>
                            <a:srgbClr val="000000"/>
                          </a:solidFill>
                          <a:effectLst/>
                          <a:latin typeface="Calibri" panose="020F0502020204030204" pitchFamily="34" charset="0"/>
                        </a:rPr>
                        <a:t>400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54,00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57,50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58,70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37,80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41,00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49,40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57116317"/>
                  </a:ext>
                </a:extLst>
              </a:tr>
              <a:tr h="180000">
                <a:tc>
                  <a:txBody>
                    <a:bodyPr/>
                    <a:lstStyle/>
                    <a:p>
                      <a:pPr algn="ctr" fontAlgn="ctr"/>
                      <a:r>
                        <a:rPr lang="pt-BR" sz="1100" b="1" i="0" u="none" strike="noStrike">
                          <a:solidFill>
                            <a:srgbClr val="000000"/>
                          </a:solidFill>
                          <a:effectLst/>
                          <a:latin typeface="Calibri" panose="020F0502020204030204" pitchFamily="34" charset="0"/>
                        </a:rPr>
                        <a:t>450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59,10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42,90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54,50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2540115"/>
                  </a:ext>
                </a:extLst>
              </a:tr>
              <a:tr h="180000">
                <a:tc>
                  <a:txBody>
                    <a:bodyPr/>
                    <a:lstStyle/>
                    <a:p>
                      <a:pPr algn="ctr" fontAlgn="ctr"/>
                      <a:r>
                        <a:rPr lang="pt-BR" sz="1100" b="1" i="0" u="none" strike="noStrike">
                          <a:solidFill>
                            <a:srgbClr val="000000"/>
                          </a:solidFill>
                          <a:effectLst/>
                          <a:latin typeface="Calibri" panose="020F0502020204030204" pitchFamily="34" charset="0"/>
                        </a:rPr>
                        <a:t>500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57,20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48,10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51,30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59,70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64230092"/>
                  </a:ext>
                </a:extLst>
              </a:tr>
            </a:tbl>
          </a:graphicData>
        </a:graphic>
      </p:graphicFrame>
      <p:graphicFrame>
        <p:nvGraphicFramePr>
          <p:cNvPr id="20" name="Tabela 19">
            <a:extLst>
              <a:ext uri="{FF2B5EF4-FFF2-40B4-BE49-F238E27FC236}">
                <a16:creationId xmlns:a16="http://schemas.microsoft.com/office/drawing/2014/main" id="{604F6A90-CCD7-19E1-E3E7-3CFA34BA9180}"/>
              </a:ext>
            </a:extLst>
          </p:cNvPr>
          <p:cNvGraphicFramePr>
            <a:graphicFrameLocks noGrp="1"/>
          </p:cNvGraphicFramePr>
          <p:nvPr>
            <p:extLst>
              <p:ext uri="{D42A27DB-BD31-4B8C-83A1-F6EECF244321}">
                <p14:modId xmlns:p14="http://schemas.microsoft.com/office/powerpoint/2010/main" val="906215876"/>
              </p:ext>
            </p:extLst>
          </p:nvPr>
        </p:nvGraphicFramePr>
        <p:xfrm>
          <a:off x="324993" y="1352654"/>
          <a:ext cx="7035796" cy="2700000"/>
        </p:xfrm>
        <a:graphic>
          <a:graphicData uri="http://schemas.openxmlformats.org/drawingml/2006/table">
            <a:tbl>
              <a:tblPr/>
              <a:tblGrid>
                <a:gridCol w="776236">
                  <a:extLst>
                    <a:ext uri="{9D8B030D-6E8A-4147-A177-3AD203B41FA5}">
                      <a16:colId xmlns:a16="http://schemas.microsoft.com/office/drawing/2014/main" val="1818750184"/>
                    </a:ext>
                  </a:extLst>
                </a:gridCol>
                <a:gridCol w="521630">
                  <a:extLst>
                    <a:ext uri="{9D8B030D-6E8A-4147-A177-3AD203B41FA5}">
                      <a16:colId xmlns:a16="http://schemas.microsoft.com/office/drawing/2014/main" val="211170379"/>
                    </a:ext>
                  </a:extLst>
                </a:gridCol>
                <a:gridCol w="521630">
                  <a:extLst>
                    <a:ext uri="{9D8B030D-6E8A-4147-A177-3AD203B41FA5}">
                      <a16:colId xmlns:a16="http://schemas.microsoft.com/office/drawing/2014/main" val="1164316899"/>
                    </a:ext>
                  </a:extLst>
                </a:gridCol>
                <a:gridCol w="521630">
                  <a:extLst>
                    <a:ext uri="{9D8B030D-6E8A-4147-A177-3AD203B41FA5}">
                      <a16:colId xmlns:a16="http://schemas.microsoft.com/office/drawing/2014/main" val="3277007333"/>
                    </a:ext>
                  </a:extLst>
                </a:gridCol>
                <a:gridCol w="521630">
                  <a:extLst>
                    <a:ext uri="{9D8B030D-6E8A-4147-A177-3AD203B41FA5}">
                      <a16:colId xmlns:a16="http://schemas.microsoft.com/office/drawing/2014/main" val="1142107191"/>
                    </a:ext>
                  </a:extLst>
                </a:gridCol>
                <a:gridCol w="521630">
                  <a:extLst>
                    <a:ext uri="{9D8B030D-6E8A-4147-A177-3AD203B41FA5}">
                      <a16:colId xmlns:a16="http://schemas.microsoft.com/office/drawing/2014/main" val="615164851"/>
                    </a:ext>
                  </a:extLst>
                </a:gridCol>
                <a:gridCol w="521630">
                  <a:extLst>
                    <a:ext uri="{9D8B030D-6E8A-4147-A177-3AD203B41FA5}">
                      <a16:colId xmlns:a16="http://schemas.microsoft.com/office/drawing/2014/main" val="3859926202"/>
                    </a:ext>
                  </a:extLst>
                </a:gridCol>
                <a:gridCol w="521630">
                  <a:extLst>
                    <a:ext uri="{9D8B030D-6E8A-4147-A177-3AD203B41FA5}">
                      <a16:colId xmlns:a16="http://schemas.microsoft.com/office/drawing/2014/main" val="4245765983"/>
                    </a:ext>
                  </a:extLst>
                </a:gridCol>
                <a:gridCol w="521630">
                  <a:extLst>
                    <a:ext uri="{9D8B030D-6E8A-4147-A177-3AD203B41FA5}">
                      <a16:colId xmlns:a16="http://schemas.microsoft.com/office/drawing/2014/main" val="3272188106"/>
                    </a:ext>
                  </a:extLst>
                </a:gridCol>
                <a:gridCol w="521630">
                  <a:extLst>
                    <a:ext uri="{9D8B030D-6E8A-4147-A177-3AD203B41FA5}">
                      <a16:colId xmlns:a16="http://schemas.microsoft.com/office/drawing/2014/main" val="3706516318"/>
                    </a:ext>
                  </a:extLst>
                </a:gridCol>
                <a:gridCol w="521630">
                  <a:extLst>
                    <a:ext uri="{9D8B030D-6E8A-4147-A177-3AD203B41FA5}">
                      <a16:colId xmlns:a16="http://schemas.microsoft.com/office/drawing/2014/main" val="911215538"/>
                    </a:ext>
                  </a:extLst>
                </a:gridCol>
                <a:gridCol w="521630">
                  <a:extLst>
                    <a:ext uri="{9D8B030D-6E8A-4147-A177-3AD203B41FA5}">
                      <a16:colId xmlns:a16="http://schemas.microsoft.com/office/drawing/2014/main" val="100705770"/>
                    </a:ext>
                  </a:extLst>
                </a:gridCol>
                <a:gridCol w="521630">
                  <a:extLst>
                    <a:ext uri="{9D8B030D-6E8A-4147-A177-3AD203B41FA5}">
                      <a16:colId xmlns:a16="http://schemas.microsoft.com/office/drawing/2014/main" val="301199881"/>
                    </a:ext>
                  </a:extLst>
                </a:gridCol>
              </a:tblGrid>
              <a:tr h="180000">
                <a:tc>
                  <a:txBody>
                    <a:bodyPr/>
                    <a:lstStyle/>
                    <a:p>
                      <a:pPr algn="l" fontAlgn="b"/>
                      <a:r>
                        <a:rPr lang="pt-BR" sz="1100" b="0" i="0" u="none" strike="noStrike">
                          <a:solidFill>
                            <a:srgbClr val="000000"/>
                          </a:solidFill>
                          <a:effectLst/>
                          <a:latin typeface="Calibri" panose="020F050202020403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12">
                  <a:txBody>
                    <a:bodyPr/>
                    <a:lstStyle/>
                    <a:p>
                      <a:pPr algn="ctr" fontAlgn="ctr"/>
                      <a:r>
                        <a:rPr lang="pt-BR" sz="1100" b="1" i="0" u="none" strike="noStrike">
                          <a:solidFill>
                            <a:srgbClr val="000000"/>
                          </a:solidFill>
                          <a:effectLst/>
                          <a:latin typeface="Calibri" panose="020F0502020204030204" pitchFamily="34" charset="0"/>
                        </a:rPr>
                        <a:t>DEFLUÊNCIAS (SOBRADINHO - MÉDIAS MENSAIS)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275215940"/>
                  </a:ext>
                </a:extLst>
              </a:tr>
              <a:tr h="180000">
                <a:tc>
                  <a:txBody>
                    <a:bodyPr/>
                    <a:lstStyle/>
                    <a:p>
                      <a:pPr algn="ctr" fontAlgn="ctr"/>
                      <a:r>
                        <a:rPr lang="pt-BR" sz="1100" b="1" i="0" u="none" strike="noStrike">
                          <a:solidFill>
                            <a:srgbClr val="000000"/>
                          </a:solidFill>
                          <a:effectLst/>
                          <a:latin typeface="Calibri" panose="020F0502020204030204" pitchFamily="34" charset="0"/>
                        </a:rPr>
                        <a:t>Defluência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3958258250"/>
                  </a:ext>
                </a:extLst>
              </a:tr>
              <a:tr h="180000">
                <a:tc>
                  <a:txBody>
                    <a:bodyPr/>
                    <a:lstStyle/>
                    <a:p>
                      <a:pPr algn="ctr" fontAlgn="ctr"/>
                      <a:r>
                        <a:rPr lang="pt-BR" sz="1100" b="1" i="0" u="none" strike="noStrike">
                          <a:solidFill>
                            <a:srgbClr val="000000"/>
                          </a:solidFill>
                          <a:effectLst/>
                          <a:latin typeface="Calibri" panose="020F0502020204030204" pitchFamily="34" charset="0"/>
                        </a:rPr>
                        <a:t>800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32,70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36,10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44,30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51,20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52,40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42,30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31,60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25,30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21,40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23,20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0915832"/>
                  </a:ext>
                </a:extLst>
              </a:tr>
              <a:tr h="180000">
                <a:tc>
                  <a:txBody>
                    <a:bodyPr/>
                    <a:lstStyle/>
                    <a:p>
                      <a:pPr algn="ctr" fontAlgn="ctr"/>
                      <a:r>
                        <a:rPr lang="pt-BR" sz="1100" b="1" i="0" u="none" strike="noStrike">
                          <a:solidFill>
                            <a:srgbClr val="000000"/>
                          </a:solidFill>
                          <a:effectLst/>
                          <a:latin typeface="Calibri" panose="020F0502020204030204" pitchFamily="34" charset="0"/>
                        </a:rPr>
                        <a:t>850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35,60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38,90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47,10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54,00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59,50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58,40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45,30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34,50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28,20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24,30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26,10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5114591"/>
                  </a:ext>
                </a:extLst>
              </a:tr>
              <a:tr h="180000">
                <a:tc>
                  <a:txBody>
                    <a:bodyPr/>
                    <a:lstStyle/>
                    <a:p>
                      <a:pPr algn="ctr" fontAlgn="ctr"/>
                      <a:r>
                        <a:rPr lang="pt-BR" sz="1100" b="1" i="0" u="none" strike="noStrike">
                          <a:solidFill>
                            <a:srgbClr val="000000"/>
                          </a:solidFill>
                          <a:effectLst/>
                          <a:latin typeface="Calibri" panose="020F0502020204030204" pitchFamily="34" charset="0"/>
                        </a:rPr>
                        <a:t>900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38,40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41,70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58,30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48,30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37,50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31,20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27,20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29,00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3804736"/>
                  </a:ext>
                </a:extLst>
              </a:tr>
              <a:tr h="180000">
                <a:tc>
                  <a:txBody>
                    <a:bodyPr/>
                    <a:lstStyle/>
                    <a:p>
                      <a:pPr algn="ctr" fontAlgn="ctr"/>
                      <a:r>
                        <a:rPr lang="pt-BR" sz="1100" b="1" i="0" u="none" strike="noStrike">
                          <a:solidFill>
                            <a:srgbClr val="000000"/>
                          </a:solidFill>
                          <a:effectLst/>
                          <a:latin typeface="Calibri" panose="020F0502020204030204" pitchFamily="34" charset="0"/>
                        </a:rPr>
                        <a:t>950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41,20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44,50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52,80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59,80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51,30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40,40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34,10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31,90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0243620"/>
                  </a:ext>
                </a:extLst>
              </a:tr>
              <a:tr h="180000">
                <a:tc>
                  <a:txBody>
                    <a:bodyPr/>
                    <a:lstStyle/>
                    <a:p>
                      <a:pPr algn="ctr" fontAlgn="ctr"/>
                      <a:r>
                        <a:rPr lang="pt-BR" sz="1100" b="1" i="0" u="none" strike="noStrike">
                          <a:solidFill>
                            <a:srgbClr val="000000"/>
                          </a:solidFill>
                          <a:effectLst/>
                          <a:latin typeface="Calibri" panose="020F0502020204030204" pitchFamily="34" charset="0"/>
                        </a:rPr>
                        <a:t>1000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44,00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47,30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54,30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37,10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33,00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34,70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4806327"/>
                  </a:ext>
                </a:extLst>
              </a:tr>
              <a:tr h="180000">
                <a:tc>
                  <a:txBody>
                    <a:bodyPr/>
                    <a:lstStyle/>
                    <a:p>
                      <a:pPr algn="ctr" fontAlgn="ctr"/>
                      <a:r>
                        <a:rPr lang="pt-BR" sz="1100" b="1" i="0" u="none" strike="noStrike">
                          <a:solidFill>
                            <a:srgbClr val="000000"/>
                          </a:solidFill>
                          <a:effectLst/>
                          <a:latin typeface="Calibri" panose="020F0502020204030204" pitchFamily="34" charset="0"/>
                        </a:rPr>
                        <a:t>1050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46,90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50,10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58,50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37,60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24236335"/>
                  </a:ext>
                </a:extLst>
              </a:tr>
              <a:tr h="180000">
                <a:tc>
                  <a:txBody>
                    <a:bodyPr/>
                    <a:lstStyle/>
                    <a:p>
                      <a:pPr algn="ctr" fontAlgn="ctr"/>
                      <a:r>
                        <a:rPr lang="pt-BR" sz="1100" b="1" i="0" u="none" strike="noStrike">
                          <a:solidFill>
                            <a:srgbClr val="000000"/>
                          </a:solidFill>
                          <a:effectLst/>
                          <a:latin typeface="Calibri" panose="020F0502020204030204" pitchFamily="34" charset="0"/>
                        </a:rPr>
                        <a:t>1100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49,70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52,90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40,50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9507670"/>
                  </a:ext>
                </a:extLst>
              </a:tr>
              <a:tr h="180000">
                <a:tc>
                  <a:txBody>
                    <a:bodyPr/>
                    <a:lstStyle/>
                    <a:p>
                      <a:pPr algn="ctr" fontAlgn="ctr"/>
                      <a:r>
                        <a:rPr lang="pt-BR" sz="1100" b="1" i="0" u="none" strike="noStrike">
                          <a:solidFill>
                            <a:srgbClr val="000000"/>
                          </a:solidFill>
                          <a:effectLst/>
                          <a:latin typeface="Calibri" panose="020F0502020204030204" pitchFamily="34" charset="0"/>
                        </a:rPr>
                        <a:t>1150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52,50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51841205"/>
                  </a:ext>
                </a:extLst>
              </a:tr>
              <a:tr h="180000">
                <a:tc>
                  <a:txBody>
                    <a:bodyPr/>
                    <a:lstStyle/>
                    <a:p>
                      <a:pPr algn="ctr" fontAlgn="ctr"/>
                      <a:r>
                        <a:rPr lang="pt-BR" sz="1100" b="1" i="0" u="none" strike="noStrike">
                          <a:solidFill>
                            <a:srgbClr val="000000"/>
                          </a:solidFill>
                          <a:effectLst/>
                          <a:latin typeface="Calibri" panose="020F0502020204030204" pitchFamily="34" charset="0"/>
                        </a:rPr>
                        <a:t>1200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55,40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58,50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1877410"/>
                  </a:ext>
                </a:extLst>
              </a:tr>
              <a:tr h="180000">
                <a:tc>
                  <a:txBody>
                    <a:bodyPr/>
                    <a:lstStyle/>
                    <a:p>
                      <a:pPr algn="ctr" fontAlgn="ctr"/>
                      <a:r>
                        <a:rPr lang="pt-BR" sz="1100" b="1" i="0" u="none" strike="noStrike">
                          <a:solidFill>
                            <a:srgbClr val="000000"/>
                          </a:solidFill>
                          <a:effectLst/>
                          <a:latin typeface="Calibri" panose="020F0502020204030204" pitchFamily="34" charset="0"/>
                        </a:rPr>
                        <a:t>1250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58,20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49,10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1544234"/>
                  </a:ext>
                </a:extLst>
              </a:tr>
              <a:tr h="180000">
                <a:tc>
                  <a:txBody>
                    <a:bodyPr/>
                    <a:lstStyle/>
                    <a:p>
                      <a:pPr algn="ctr" fontAlgn="ctr"/>
                      <a:r>
                        <a:rPr lang="pt-BR" sz="1100" b="1" i="0" u="none" strike="noStrike">
                          <a:solidFill>
                            <a:srgbClr val="000000"/>
                          </a:solidFill>
                          <a:effectLst/>
                          <a:latin typeface="Calibri" panose="020F0502020204030204" pitchFamily="34" charset="0"/>
                        </a:rPr>
                        <a:t>1300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0102968"/>
                  </a:ext>
                </a:extLst>
              </a:tr>
              <a:tr h="180000">
                <a:tc>
                  <a:txBody>
                    <a:bodyPr/>
                    <a:lstStyle/>
                    <a:p>
                      <a:pPr algn="ctr" fontAlgn="ctr"/>
                      <a:r>
                        <a:rPr lang="pt-BR" sz="1100" b="1" i="0" u="none" strike="noStrike">
                          <a:solidFill>
                            <a:srgbClr val="000000"/>
                          </a:solidFill>
                          <a:effectLst/>
                          <a:latin typeface="Calibri" panose="020F0502020204030204" pitchFamily="34" charset="0"/>
                        </a:rPr>
                        <a:t>1350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54,90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1443591"/>
                  </a:ext>
                </a:extLst>
              </a:tr>
              <a:tr h="180000">
                <a:tc>
                  <a:txBody>
                    <a:bodyPr/>
                    <a:lstStyle/>
                    <a:p>
                      <a:pPr algn="ctr" fontAlgn="ctr"/>
                      <a:r>
                        <a:rPr lang="pt-BR" sz="1100" b="1" i="0" u="none" strike="noStrike">
                          <a:solidFill>
                            <a:srgbClr val="000000"/>
                          </a:solidFill>
                          <a:effectLst/>
                          <a:latin typeface="Calibri" panose="020F0502020204030204" pitchFamily="34" charset="0"/>
                        </a:rPr>
                        <a:t>1400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57,80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4512029"/>
                  </a:ext>
                </a:extLst>
              </a:tr>
            </a:tbl>
          </a:graphicData>
        </a:graphic>
      </p:graphicFrame>
      <p:sp>
        <p:nvSpPr>
          <p:cNvPr id="6" name="Seta: Curva para a Esquerda 5">
            <a:extLst>
              <a:ext uri="{FF2B5EF4-FFF2-40B4-BE49-F238E27FC236}">
                <a16:creationId xmlns:a16="http://schemas.microsoft.com/office/drawing/2014/main" id="{A7E9B641-09EB-BA2A-E230-4EF86EA80E0A}"/>
              </a:ext>
            </a:extLst>
          </p:cNvPr>
          <p:cNvSpPr/>
          <p:nvPr/>
        </p:nvSpPr>
        <p:spPr>
          <a:xfrm rot="17482918">
            <a:off x="7748699" y="843334"/>
            <a:ext cx="324000" cy="1260000"/>
          </a:xfrm>
          <a:prstGeom prst="curvedLeftArrow">
            <a:avLst>
              <a:gd name="adj1" fmla="val 25000"/>
              <a:gd name="adj2" fmla="val 100916"/>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pic>
        <p:nvPicPr>
          <p:cNvPr id="7" name="Imagem 6">
            <a:extLst>
              <a:ext uri="{FF2B5EF4-FFF2-40B4-BE49-F238E27FC236}">
                <a16:creationId xmlns:a16="http://schemas.microsoft.com/office/drawing/2014/main" id="{80C7C04F-3F0D-4285-1A33-33D8D3090929}"/>
              </a:ext>
            </a:extLst>
          </p:cNvPr>
          <p:cNvPicPr>
            <a:picLocks noChangeAspect="1"/>
          </p:cNvPicPr>
          <p:nvPr/>
        </p:nvPicPr>
        <p:blipFill>
          <a:blip r:embed="rId5"/>
          <a:stretch>
            <a:fillRect/>
          </a:stretch>
        </p:blipFill>
        <p:spPr>
          <a:xfrm>
            <a:off x="7438436" y="4623491"/>
            <a:ext cx="4680000" cy="1667470"/>
          </a:xfrm>
          <a:prstGeom prst="rect">
            <a:avLst/>
          </a:prstGeom>
        </p:spPr>
      </p:pic>
      <p:sp>
        <p:nvSpPr>
          <p:cNvPr id="11" name="CaixaDeTexto 10">
            <a:extLst>
              <a:ext uri="{FF2B5EF4-FFF2-40B4-BE49-F238E27FC236}">
                <a16:creationId xmlns:a16="http://schemas.microsoft.com/office/drawing/2014/main" id="{CA2B5EF4-1EC6-DA19-DAF2-A3DFA7461D6B}"/>
              </a:ext>
            </a:extLst>
          </p:cNvPr>
          <p:cNvSpPr txBox="1"/>
          <p:nvPr/>
        </p:nvSpPr>
        <p:spPr>
          <a:xfrm>
            <a:off x="335360" y="891826"/>
            <a:ext cx="3928448" cy="409343"/>
          </a:xfrm>
          <a:prstGeom prst="rect">
            <a:avLst/>
          </a:prstGeom>
          <a:noFill/>
        </p:spPr>
        <p:txBody>
          <a:bodyPr wrap="square" rtlCol="0" anchor="t">
            <a:spAutoFit/>
          </a:bodyPr>
          <a:lstStyle/>
          <a:p>
            <a:pPr defTabSz="432008">
              <a:lnSpc>
                <a:spcPct val="108000"/>
              </a:lnSpc>
              <a:spcAft>
                <a:spcPts val="1200"/>
              </a:spcAft>
              <a:buClr>
                <a:srgbClr val="254061"/>
              </a:buClr>
              <a:buSzPct val="120000"/>
              <a:defRPr/>
            </a:pPr>
            <a:r>
              <a:rPr lang="pt-BR" altLang="pt-BR" sz="2000">
                <a:latin typeface="+mj-lt"/>
                <a:cs typeface="Arial" panose="020B0604020202020204" pitchFamily="34" charset="0"/>
              </a:rPr>
              <a:t>Formato editável</a:t>
            </a:r>
          </a:p>
        </p:txBody>
      </p:sp>
      <p:sp>
        <p:nvSpPr>
          <p:cNvPr id="12" name="Seta: Curva para a Esquerda 11">
            <a:extLst>
              <a:ext uri="{FF2B5EF4-FFF2-40B4-BE49-F238E27FC236}">
                <a16:creationId xmlns:a16="http://schemas.microsoft.com/office/drawing/2014/main" id="{2ADD7AE4-D4AE-491C-1FC6-49305D8BC1F6}"/>
              </a:ext>
            </a:extLst>
          </p:cNvPr>
          <p:cNvSpPr/>
          <p:nvPr/>
        </p:nvSpPr>
        <p:spPr>
          <a:xfrm rot="17482918">
            <a:off x="7748699" y="3909755"/>
            <a:ext cx="324000" cy="1260000"/>
          </a:xfrm>
          <a:prstGeom prst="curvedLeftArrow">
            <a:avLst>
              <a:gd name="adj1" fmla="val 25000"/>
              <a:gd name="adj2" fmla="val 100916"/>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9" name="Freeform 11">
            <a:extLst>
              <a:ext uri="{FF2B5EF4-FFF2-40B4-BE49-F238E27FC236}">
                <a16:creationId xmlns:a16="http://schemas.microsoft.com/office/drawing/2014/main" id="{69AFD655-0251-9471-D65D-4C6077272139}"/>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6"/>
            <a:stretch>
              <a:fillRect/>
            </a:stretch>
          </a:blipFill>
        </p:spPr>
        <p:txBody>
          <a:bodyPr/>
          <a:lstStyle/>
          <a:p>
            <a:endParaRPr lang="pt-BR"/>
          </a:p>
        </p:txBody>
      </p:sp>
    </p:spTree>
    <p:extLst>
      <p:ext uri="{BB962C8B-B14F-4D97-AF65-F5344CB8AC3E}">
        <p14:creationId xmlns:p14="http://schemas.microsoft.com/office/powerpoint/2010/main" val="1933558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11">
            <a:extLst>
              <a:ext uri="{FF2B5EF4-FFF2-40B4-BE49-F238E27FC236}">
                <a16:creationId xmlns:a16="http://schemas.microsoft.com/office/drawing/2014/main" id="{50B51AE3-563B-A201-5EAB-54A9B10B71F8}"/>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3"/>
            <a:stretch>
              <a:fillRect/>
            </a:stretch>
          </a:blipFill>
        </p:spPr>
        <p:txBody>
          <a:bodyPr/>
          <a:lstStyle/>
          <a:p>
            <a:endParaRPr lang="pt-BR"/>
          </a:p>
        </p:txBody>
      </p:sp>
      <p:pic>
        <p:nvPicPr>
          <p:cNvPr id="18" name="Imagem 17">
            <a:extLst>
              <a:ext uri="{FF2B5EF4-FFF2-40B4-BE49-F238E27FC236}">
                <a16:creationId xmlns:a16="http://schemas.microsoft.com/office/drawing/2014/main" id="{9E9C6D56-EBFF-4094-BF27-9A16F24D300D}"/>
              </a:ext>
            </a:extLst>
          </p:cNvPr>
          <p:cNvPicPr>
            <a:picLocks noChangeAspect="1"/>
          </p:cNvPicPr>
          <p:nvPr/>
        </p:nvPicPr>
        <p:blipFill>
          <a:blip r:embed="rId4"/>
          <a:stretch>
            <a:fillRect/>
          </a:stretch>
        </p:blipFill>
        <p:spPr>
          <a:xfrm>
            <a:off x="4912385" y="3489341"/>
            <a:ext cx="6992459" cy="1644511"/>
          </a:xfrm>
          <a:prstGeom prst="rect">
            <a:avLst/>
          </a:prstGeom>
        </p:spPr>
      </p:pic>
      <p:pic>
        <p:nvPicPr>
          <p:cNvPr id="8" name="Imagem 7">
            <a:extLst>
              <a:ext uri="{FF2B5EF4-FFF2-40B4-BE49-F238E27FC236}">
                <a16:creationId xmlns:a16="http://schemas.microsoft.com/office/drawing/2014/main" id="{BB27AE31-82F9-602C-65F7-F20426810D12}"/>
              </a:ext>
            </a:extLst>
          </p:cNvPr>
          <p:cNvPicPr>
            <a:picLocks noChangeAspect="1"/>
          </p:cNvPicPr>
          <p:nvPr/>
        </p:nvPicPr>
        <p:blipFill>
          <a:blip r:embed="rId5"/>
          <a:stretch>
            <a:fillRect/>
          </a:stretch>
        </p:blipFill>
        <p:spPr>
          <a:xfrm>
            <a:off x="887875" y="3046010"/>
            <a:ext cx="3638746" cy="3293391"/>
          </a:xfrm>
          <a:prstGeom prst="rect">
            <a:avLst/>
          </a:prstGeom>
        </p:spPr>
      </p:pic>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Desligamento da 2ª casa de força de Tucuruí</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34</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11459046" cy="741742"/>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Representação das condições de desligamento da segunda casa de força de Tucuruí no modelo SUISHI, através da funcionalidade potência máxima x cota.</a:t>
            </a:r>
          </a:p>
        </p:txBody>
      </p:sp>
      <p:sp>
        <p:nvSpPr>
          <p:cNvPr id="10" name="CaixaDeTexto 9">
            <a:extLst>
              <a:ext uri="{FF2B5EF4-FFF2-40B4-BE49-F238E27FC236}">
                <a16:creationId xmlns:a16="http://schemas.microsoft.com/office/drawing/2014/main" id="{ACABCF81-4E55-4822-8F73-B77A69063FD8}"/>
              </a:ext>
            </a:extLst>
          </p:cNvPr>
          <p:cNvSpPr txBox="1"/>
          <p:nvPr/>
        </p:nvSpPr>
        <p:spPr>
          <a:xfrm>
            <a:off x="452627" y="2650849"/>
            <a:ext cx="4509242" cy="338554"/>
          </a:xfrm>
          <a:prstGeom prst="rect">
            <a:avLst/>
          </a:prstGeom>
          <a:noFill/>
          <a:ln w="19050">
            <a:solidFill>
              <a:srgbClr val="953735"/>
            </a:solidFill>
          </a:ln>
        </p:spPr>
        <p:txBody>
          <a:bodyPr wrap="square" rtlCol="0" anchor="t">
            <a:spAutoFit/>
          </a:bodyPr>
          <a:lstStyle/>
          <a:p>
            <a:pPr algn="ctr" defTabSz="432008">
              <a:buClr>
                <a:srgbClr val="254061"/>
              </a:buClr>
              <a:buSzPct val="120000"/>
              <a:defRPr/>
            </a:pPr>
            <a:r>
              <a:rPr lang="pt-BR" altLang="pt-BR" sz="1600">
                <a:solidFill>
                  <a:srgbClr val="953735"/>
                </a:solidFill>
                <a:latin typeface="+mj-lt"/>
                <a:cs typeface="Arial" panose="020B0604020202020204" pitchFamily="34" charset="0"/>
              </a:rPr>
              <a:t>Passo 1: acionar o </a:t>
            </a:r>
            <a:r>
              <a:rPr lang="pt-BR" altLang="pt-BR" sz="1600" err="1">
                <a:solidFill>
                  <a:srgbClr val="953735"/>
                </a:solidFill>
                <a:latin typeface="+mj-lt"/>
                <a:cs typeface="Arial" panose="020B0604020202020204" pitchFamily="34" charset="0"/>
              </a:rPr>
              <a:t>flag</a:t>
            </a:r>
            <a:r>
              <a:rPr lang="pt-BR" altLang="pt-BR" sz="1600">
                <a:solidFill>
                  <a:srgbClr val="953735"/>
                </a:solidFill>
                <a:latin typeface="+mj-lt"/>
                <a:cs typeface="Arial" panose="020B0604020202020204" pitchFamily="34" charset="0"/>
              </a:rPr>
              <a:t> na janela “Dados do Caso”</a:t>
            </a:r>
          </a:p>
        </p:txBody>
      </p:sp>
      <p:sp>
        <p:nvSpPr>
          <p:cNvPr id="11" name="CaixaDeTexto 10">
            <a:extLst>
              <a:ext uri="{FF2B5EF4-FFF2-40B4-BE49-F238E27FC236}">
                <a16:creationId xmlns:a16="http://schemas.microsoft.com/office/drawing/2014/main" id="{ACABCF81-4E55-4822-8F73-B77A69063FD8}"/>
              </a:ext>
            </a:extLst>
          </p:cNvPr>
          <p:cNvSpPr txBox="1"/>
          <p:nvPr/>
        </p:nvSpPr>
        <p:spPr>
          <a:xfrm>
            <a:off x="5590986" y="2857693"/>
            <a:ext cx="5635255" cy="584775"/>
          </a:xfrm>
          <a:prstGeom prst="rect">
            <a:avLst/>
          </a:prstGeom>
          <a:noFill/>
          <a:ln w="19050">
            <a:solidFill>
              <a:srgbClr val="953735"/>
            </a:solidFill>
          </a:ln>
        </p:spPr>
        <p:txBody>
          <a:bodyPr wrap="square" rtlCol="0" anchor="t">
            <a:spAutoFit/>
          </a:bodyPr>
          <a:lstStyle/>
          <a:p>
            <a:pPr algn="ctr" defTabSz="432008">
              <a:spcAft>
                <a:spcPts val="600"/>
              </a:spcAft>
              <a:buClr>
                <a:srgbClr val="254061"/>
              </a:buClr>
              <a:buSzPct val="120000"/>
              <a:defRPr/>
            </a:pPr>
            <a:r>
              <a:rPr lang="pt-BR" altLang="pt-BR" sz="1600">
                <a:solidFill>
                  <a:srgbClr val="953735"/>
                </a:solidFill>
                <a:latin typeface="+mj-lt"/>
                <a:cs typeface="Arial" panose="020B0604020202020204" pitchFamily="34" charset="0"/>
              </a:rPr>
              <a:t>Passo 2: manter o preenchimento </a:t>
            </a:r>
            <a:r>
              <a:rPr lang="pt-BR" altLang="pt-BR" sz="1600" i="1">
                <a:solidFill>
                  <a:srgbClr val="953735"/>
                </a:solidFill>
                <a:latin typeface="+mj-lt"/>
                <a:cs typeface="Arial" panose="020B0604020202020204" pitchFamily="34" charset="0"/>
              </a:rPr>
              <a:t>default</a:t>
            </a:r>
            <a:r>
              <a:rPr lang="pt-BR" altLang="pt-BR" sz="1600">
                <a:solidFill>
                  <a:srgbClr val="953735"/>
                </a:solidFill>
                <a:latin typeface="+mj-lt"/>
                <a:cs typeface="Arial" panose="020B0604020202020204" pitchFamily="34" charset="0"/>
              </a:rPr>
              <a:t> de Tucuruí na janela “Regras de Operação – Potência x Cota” conforme tabela abaixo</a:t>
            </a:r>
          </a:p>
        </p:txBody>
      </p:sp>
      <p:graphicFrame>
        <p:nvGraphicFramePr>
          <p:cNvPr id="14" name="Tabela 13">
            <a:extLst>
              <a:ext uri="{FF2B5EF4-FFF2-40B4-BE49-F238E27FC236}">
                <a16:creationId xmlns:a16="http://schemas.microsoft.com/office/drawing/2014/main" id="{0C637DD3-5C28-8394-820C-284EF5EB78CE}"/>
              </a:ext>
            </a:extLst>
          </p:cNvPr>
          <p:cNvGraphicFramePr>
            <a:graphicFrameLocks noGrp="1"/>
          </p:cNvGraphicFramePr>
          <p:nvPr>
            <p:extLst>
              <p:ext uri="{D42A27DB-BD31-4B8C-83A1-F6EECF244321}">
                <p14:modId xmlns:p14="http://schemas.microsoft.com/office/powerpoint/2010/main" val="2041716705"/>
              </p:ext>
            </p:extLst>
          </p:nvPr>
        </p:nvGraphicFramePr>
        <p:xfrm>
          <a:off x="939932" y="1728456"/>
          <a:ext cx="5292725" cy="762000"/>
        </p:xfrm>
        <a:graphic>
          <a:graphicData uri="http://schemas.openxmlformats.org/drawingml/2006/table">
            <a:tbl>
              <a:tblPr firstRow="1" firstCol="1" bandRow="1"/>
              <a:tblGrid>
                <a:gridCol w="1764665">
                  <a:extLst>
                    <a:ext uri="{9D8B030D-6E8A-4147-A177-3AD203B41FA5}">
                      <a16:colId xmlns:a16="http://schemas.microsoft.com/office/drawing/2014/main" val="473350738"/>
                    </a:ext>
                  </a:extLst>
                </a:gridCol>
                <a:gridCol w="1764030">
                  <a:extLst>
                    <a:ext uri="{9D8B030D-6E8A-4147-A177-3AD203B41FA5}">
                      <a16:colId xmlns:a16="http://schemas.microsoft.com/office/drawing/2014/main" val="3301254336"/>
                    </a:ext>
                  </a:extLst>
                </a:gridCol>
                <a:gridCol w="1764030">
                  <a:extLst>
                    <a:ext uri="{9D8B030D-6E8A-4147-A177-3AD203B41FA5}">
                      <a16:colId xmlns:a16="http://schemas.microsoft.com/office/drawing/2014/main" val="1714240828"/>
                    </a:ext>
                  </a:extLst>
                </a:gridCol>
              </a:tblGrid>
              <a:tr h="285750">
                <a:tc>
                  <a:txBody>
                    <a:bodyPr/>
                    <a:lstStyle/>
                    <a:p>
                      <a:pPr algn="ctr"/>
                      <a:r>
                        <a:rPr lang="pt-BR" sz="1000" b="1">
                          <a:solidFill>
                            <a:srgbClr val="000000"/>
                          </a:solidFill>
                          <a:effectLst/>
                          <a:latin typeface="+mj-lt"/>
                          <a:ea typeface="Times New Roman" panose="02020603050405020304" pitchFamily="18" charset="0"/>
                          <a:cs typeface="Times New Roman" panose="02020603050405020304" pitchFamily="18" charset="0"/>
                        </a:rPr>
                        <a:t>Cota de Operação </a:t>
                      </a:r>
                      <a:br>
                        <a:rPr lang="pt-BR" sz="1000" b="1">
                          <a:solidFill>
                            <a:srgbClr val="000000"/>
                          </a:solidFill>
                          <a:effectLst/>
                          <a:latin typeface="+mj-lt"/>
                          <a:ea typeface="Times New Roman" panose="02020603050405020304" pitchFamily="18" charset="0"/>
                          <a:cs typeface="Times New Roman" panose="02020603050405020304" pitchFamily="18" charset="0"/>
                        </a:rPr>
                      </a:br>
                      <a:r>
                        <a:rPr lang="pt-BR" sz="1000" b="1">
                          <a:solidFill>
                            <a:srgbClr val="000000"/>
                          </a:solidFill>
                          <a:effectLst/>
                          <a:latin typeface="+mj-lt"/>
                          <a:ea typeface="Times New Roman" panose="02020603050405020304" pitchFamily="18" charset="0"/>
                          <a:cs typeface="Times New Roman" panose="02020603050405020304" pitchFamily="18" charset="0"/>
                        </a:rPr>
                        <a:t>(m)</a:t>
                      </a:r>
                      <a:endParaRPr lang="pt-BR" sz="1000">
                        <a:effectLst/>
                        <a:latin typeface="+mj-lt"/>
                        <a:ea typeface="Times New Roman" panose="02020603050405020304" pitchFamily="18" charset="0"/>
                        <a:cs typeface="Times New Roman" panose="02020603050405020304" pitchFamily="18" charset="0"/>
                      </a:endParaRP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pt-BR" sz="1000" b="1">
                          <a:solidFill>
                            <a:srgbClr val="000000"/>
                          </a:solidFill>
                          <a:effectLst/>
                          <a:latin typeface="+mj-lt"/>
                          <a:ea typeface="Times New Roman" panose="02020603050405020304" pitchFamily="18" charset="0"/>
                          <a:cs typeface="Times New Roman" panose="02020603050405020304" pitchFamily="18" charset="0"/>
                        </a:rPr>
                        <a:t>Unidades em funcionamento na Casa de Força 2</a:t>
                      </a:r>
                      <a:endParaRPr lang="pt-BR" sz="1000">
                        <a:effectLst/>
                        <a:latin typeface="+mj-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pt-BR" sz="1000" b="1">
                          <a:solidFill>
                            <a:srgbClr val="000000"/>
                          </a:solidFill>
                          <a:effectLst/>
                          <a:latin typeface="+mj-lt"/>
                          <a:ea typeface="Times New Roman" panose="02020603050405020304" pitchFamily="18" charset="0"/>
                          <a:cs typeface="Times New Roman" panose="02020603050405020304" pitchFamily="18" charset="0"/>
                        </a:rPr>
                        <a:t>Potência Máxima Operativa (MW)</a:t>
                      </a:r>
                      <a:endParaRPr lang="pt-BR" sz="1000">
                        <a:effectLst/>
                        <a:latin typeface="+mj-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367557671"/>
                  </a:ext>
                </a:extLst>
              </a:tr>
              <a:tr h="142875">
                <a:tc>
                  <a:txBody>
                    <a:bodyPr/>
                    <a:lstStyle/>
                    <a:p>
                      <a:pPr algn="ctr"/>
                      <a:r>
                        <a:rPr lang="pt-BR" sz="1000">
                          <a:effectLst/>
                          <a:latin typeface="+mj-lt"/>
                          <a:ea typeface="Times New Roman" panose="02020603050405020304" pitchFamily="18" charset="0"/>
                          <a:cs typeface="Times New Roman" panose="02020603050405020304" pitchFamily="18" charset="0"/>
                        </a:rPr>
                        <a:t>51,6 ≤ cota &lt; 60,5</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000">
                          <a:effectLst/>
                          <a:latin typeface="+mj-lt"/>
                          <a:ea typeface="Times New Roman" panose="02020603050405020304" pitchFamily="18" charset="0"/>
                          <a:cs typeface="Times New Roman" panose="02020603050405020304" pitchFamily="18" charset="0"/>
                        </a:rPr>
                        <a:t>0</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000">
                          <a:effectLst/>
                          <a:latin typeface="+mj-lt"/>
                          <a:ea typeface="Times New Roman" panose="02020603050405020304" pitchFamily="18" charset="0"/>
                          <a:cs typeface="Times New Roman" panose="02020603050405020304" pitchFamily="18" charset="0"/>
                        </a:rPr>
                        <a:t>4245,0 </a:t>
                      </a: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7436356"/>
                  </a:ext>
                </a:extLst>
              </a:tr>
              <a:tr h="142875">
                <a:tc>
                  <a:txBody>
                    <a:bodyPr/>
                    <a:lstStyle/>
                    <a:p>
                      <a:pPr algn="ctr"/>
                      <a:r>
                        <a:rPr lang="pt-BR" sz="1000">
                          <a:effectLst/>
                          <a:latin typeface="+mj-lt"/>
                          <a:ea typeface="Times New Roman" panose="02020603050405020304" pitchFamily="18" charset="0"/>
                          <a:cs typeface="Times New Roman" panose="02020603050405020304" pitchFamily="18" charset="0"/>
                        </a:rPr>
                        <a:t>60,5 ≤ Cota &lt; 62,0</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000">
                          <a:effectLst/>
                          <a:latin typeface="+mj-lt"/>
                          <a:ea typeface="Times New Roman" panose="02020603050405020304" pitchFamily="18" charset="0"/>
                          <a:cs typeface="Times New Roman" panose="02020603050405020304" pitchFamily="18" charset="0"/>
                        </a:rPr>
                        <a:t>4</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000">
                          <a:effectLst/>
                          <a:latin typeface="+mj-lt"/>
                          <a:ea typeface="Times New Roman" panose="02020603050405020304" pitchFamily="18" charset="0"/>
                          <a:cs typeface="Times New Roman" panose="02020603050405020304" pitchFamily="18" charset="0"/>
                        </a:rPr>
                        <a:t>5805,0</a:t>
                      </a: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1267451"/>
                  </a:ext>
                </a:extLst>
              </a:tr>
              <a:tr h="142875">
                <a:tc>
                  <a:txBody>
                    <a:bodyPr/>
                    <a:lstStyle/>
                    <a:p>
                      <a:pPr algn="ctr"/>
                      <a:r>
                        <a:rPr lang="pt-BR" sz="1000">
                          <a:effectLst/>
                          <a:latin typeface="+mj-lt"/>
                          <a:ea typeface="Times New Roman" panose="02020603050405020304" pitchFamily="18" charset="0"/>
                          <a:cs typeface="Times New Roman" panose="02020603050405020304" pitchFamily="18" charset="0"/>
                        </a:rPr>
                        <a:t>62,0 ≤ Cota ≤ 74,0</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pt-BR" sz="1000">
                          <a:effectLst/>
                          <a:latin typeface="+mj-lt"/>
                          <a:ea typeface="Times New Roman" panose="02020603050405020304" pitchFamily="18" charset="0"/>
                          <a:cs typeface="Times New Roman" panose="02020603050405020304" pitchFamily="18" charset="0"/>
                        </a:rPr>
                        <a:t>11</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pt-BR" sz="1000">
                          <a:effectLst/>
                          <a:latin typeface="+mj-lt"/>
                          <a:ea typeface="Times New Roman" panose="02020603050405020304" pitchFamily="18" charset="0"/>
                          <a:cs typeface="Times New Roman" panose="02020603050405020304" pitchFamily="18" charset="0"/>
                        </a:rPr>
                        <a:t>8535,0</a:t>
                      </a: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957466"/>
                  </a:ext>
                </a:extLst>
              </a:tr>
            </a:tbl>
          </a:graphicData>
        </a:graphic>
      </p:graphicFrame>
      <p:sp>
        <p:nvSpPr>
          <p:cNvPr id="16" name="CaixaDeTexto 15">
            <a:extLst>
              <a:ext uri="{FF2B5EF4-FFF2-40B4-BE49-F238E27FC236}">
                <a16:creationId xmlns:a16="http://schemas.microsoft.com/office/drawing/2014/main" id="{A7F64D8C-6CA0-C56B-A118-381045D8D885}"/>
              </a:ext>
            </a:extLst>
          </p:cNvPr>
          <p:cNvSpPr txBox="1"/>
          <p:nvPr/>
        </p:nvSpPr>
        <p:spPr>
          <a:xfrm>
            <a:off x="6512653" y="1621444"/>
            <a:ext cx="4997042" cy="976036"/>
          </a:xfrm>
          <a:prstGeom prst="rect">
            <a:avLst/>
          </a:prstGeom>
          <a:noFill/>
        </p:spPr>
        <p:txBody>
          <a:bodyPr wrap="square">
            <a:spAutoFit/>
          </a:bodyPr>
          <a:lstStyle/>
          <a:p>
            <a:pPr algn="just" defTabSz="432008">
              <a:lnSpc>
                <a:spcPct val="108000"/>
              </a:lnSpc>
              <a:spcAft>
                <a:spcPts val="1200"/>
              </a:spcAft>
              <a:buClr>
                <a:srgbClr val="254061"/>
              </a:buClr>
              <a:buSzPct val="120000"/>
              <a:defRPr/>
            </a:pPr>
            <a:r>
              <a:rPr lang="pt-BR" altLang="pt-BR" sz="1800">
                <a:latin typeface="+mj-lt"/>
                <a:cs typeface="Arial" panose="020B0604020202020204" pitchFamily="34" charset="0"/>
              </a:rPr>
              <a:t>Fonte: Nota Técnica ONS 0058/2024 “Curva Referencial de Deplecionamento da UHE Tucuruí para o Período de Julho a Dezembro de 2024”.</a:t>
            </a:r>
          </a:p>
        </p:txBody>
      </p:sp>
      <p:sp>
        <p:nvSpPr>
          <p:cNvPr id="15" name="Retângulo 14">
            <a:extLst>
              <a:ext uri="{FF2B5EF4-FFF2-40B4-BE49-F238E27FC236}">
                <a16:creationId xmlns:a16="http://schemas.microsoft.com/office/drawing/2014/main" id="{CB6529EE-52A2-E13B-25A9-5DA3033684EC}"/>
              </a:ext>
            </a:extLst>
          </p:cNvPr>
          <p:cNvSpPr/>
          <p:nvPr/>
        </p:nvSpPr>
        <p:spPr>
          <a:xfrm>
            <a:off x="939932" y="5231334"/>
            <a:ext cx="1696942" cy="13822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19" name="Tabela 18">
            <a:extLst>
              <a:ext uri="{FF2B5EF4-FFF2-40B4-BE49-F238E27FC236}">
                <a16:creationId xmlns:a16="http://schemas.microsoft.com/office/drawing/2014/main" id="{8656148F-F9C0-DD1A-2067-240CBD91C7C8}"/>
              </a:ext>
            </a:extLst>
          </p:cNvPr>
          <p:cNvGraphicFramePr>
            <a:graphicFrameLocks noGrp="1"/>
          </p:cNvGraphicFramePr>
          <p:nvPr>
            <p:extLst>
              <p:ext uri="{D42A27DB-BD31-4B8C-83A1-F6EECF244321}">
                <p14:modId xmlns:p14="http://schemas.microsoft.com/office/powerpoint/2010/main" val="790824829"/>
              </p:ext>
            </p:extLst>
          </p:nvPr>
        </p:nvGraphicFramePr>
        <p:xfrm>
          <a:off x="4912385" y="5569338"/>
          <a:ext cx="7035796" cy="720000"/>
        </p:xfrm>
        <a:graphic>
          <a:graphicData uri="http://schemas.openxmlformats.org/drawingml/2006/table">
            <a:tbl>
              <a:tblPr/>
              <a:tblGrid>
                <a:gridCol w="776236">
                  <a:extLst>
                    <a:ext uri="{9D8B030D-6E8A-4147-A177-3AD203B41FA5}">
                      <a16:colId xmlns:a16="http://schemas.microsoft.com/office/drawing/2014/main" val="637660212"/>
                    </a:ext>
                  </a:extLst>
                </a:gridCol>
                <a:gridCol w="521630">
                  <a:extLst>
                    <a:ext uri="{9D8B030D-6E8A-4147-A177-3AD203B41FA5}">
                      <a16:colId xmlns:a16="http://schemas.microsoft.com/office/drawing/2014/main" val="1635027277"/>
                    </a:ext>
                  </a:extLst>
                </a:gridCol>
                <a:gridCol w="521630">
                  <a:extLst>
                    <a:ext uri="{9D8B030D-6E8A-4147-A177-3AD203B41FA5}">
                      <a16:colId xmlns:a16="http://schemas.microsoft.com/office/drawing/2014/main" val="30179787"/>
                    </a:ext>
                  </a:extLst>
                </a:gridCol>
                <a:gridCol w="521630">
                  <a:extLst>
                    <a:ext uri="{9D8B030D-6E8A-4147-A177-3AD203B41FA5}">
                      <a16:colId xmlns:a16="http://schemas.microsoft.com/office/drawing/2014/main" val="1391526655"/>
                    </a:ext>
                  </a:extLst>
                </a:gridCol>
                <a:gridCol w="521630">
                  <a:extLst>
                    <a:ext uri="{9D8B030D-6E8A-4147-A177-3AD203B41FA5}">
                      <a16:colId xmlns:a16="http://schemas.microsoft.com/office/drawing/2014/main" val="707208672"/>
                    </a:ext>
                  </a:extLst>
                </a:gridCol>
                <a:gridCol w="521630">
                  <a:extLst>
                    <a:ext uri="{9D8B030D-6E8A-4147-A177-3AD203B41FA5}">
                      <a16:colId xmlns:a16="http://schemas.microsoft.com/office/drawing/2014/main" val="2428506742"/>
                    </a:ext>
                  </a:extLst>
                </a:gridCol>
                <a:gridCol w="521630">
                  <a:extLst>
                    <a:ext uri="{9D8B030D-6E8A-4147-A177-3AD203B41FA5}">
                      <a16:colId xmlns:a16="http://schemas.microsoft.com/office/drawing/2014/main" val="3261261889"/>
                    </a:ext>
                  </a:extLst>
                </a:gridCol>
                <a:gridCol w="521630">
                  <a:extLst>
                    <a:ext uri="{9D8B030D-6E8A-4147-A177-3AD203B41FA5}">
                      <a16:colId xmlns:a16="http://schemas.microsoft.com/office/drawing/2014/main" val="3710415874"/>
                    </a:ext>
                  </a:extLst>
                </a:gridCol>
                <a:gridCol w="521630">
                  <a:extLst>
                    <a:ext uri="{9D8B030D-6E8A-4147-A177-3AD203B41FA5}">
                      <a16:colId xmlns:a16="http://schemas.microsoft.com/office/drawing/2014/main" val="4121695006"/>
                    </a:ext>
                  </a:extLst>
                </a:gridCol>
                <a:gridCol w="521630">
                  <a:extLst>
                    <a:ext uri="{9D8B030D-6E8A-4147-A177-3AD203B41FA5}">
                      <a16:colId xmlns:a16="http://schemas.microsoft.com/office/drawing/2014/main" val="3368461818"/>
                    </a:ext>
                  </a:extLst>
                </a:gridCol>
                <a:gridCol w="521630">
                  <a:extLst>
                    <a:ext uri="{9D8B030D-6E8A-4147-A177-3AD203B41FA5}">
                      <a16:colId xmlns:a16="http://schemas.microsoft.com/office/drawing/2014/main" val="616920066"/>
                    </a:ext>
                  </a:extLst>
                </a:gridCol>
                <a:gridCol w="521630">
                  <a:extLst>
                    <a:ext uri="{9D8B030D-6E8A-4147-A177-3AD203B41FA5}">
                      <a16:colId xmlns:a16="http://schemas.microsoft.com/office/drawing/2014/main" val="1084858471"/>
                    </a:ext>
                  </a:extLst>
                </a:gridCol>
                <a:gridCol w="521630">
                  <a:extLst>
                    <a:ext uri="{9D8B030D-6E8A-4147-A177-3AD203B41FA5}">
                      <a16:colId xmlns:a16="http://schemas.microsoft.com/office/drawing/2014/main" val="3786023909"/>
                    </a:ext>
                  </a:extLst>
                </a:gridCol>
              </a:tblGrid>
              <a:tr h="180000">
                <a:tc>
                  <a:txBody>
                    <a:bodyPr/>
                    <a:lstStyle/>
                    <a:p>
                      <a:pPr algn="ctr" fontAlgn="ct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4245,0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buNone/>
                      </a:pPr>
                      <a:r>
                        <a:rPr lang="pt-BR" sz="1100" u="none" strike="noStrike">
                          <a:effectLst/>
                        </a:rPr>
                        <a:t>51,6</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51,6</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51,6</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51,6</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51,6</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51,6</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51,6</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51,6</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51,6</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51,6</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51,6</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51,6</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5805,0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buNone/>
                      </a:pPr>
                      <a:r>
                        <a:rPr lang="pt-BR" sz="1100" u="none" strike="noStrike">
                          <a:effectLst/>
                        </a:rPr>
                        <a:t>60,5</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60,5</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60,5</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60,5</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60,5</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60,5</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60,5</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60,5</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60,5</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60,5</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60,5</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60,5</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2345718"/>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8535,0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buNone/>
                      </a:pPr>
                      <a:r>
                        <a:rPr lang="pt-BR" sz="1100" u="none" strike="noStrike">
                          <a:effectLst/>
                        </a:rPr>
                        <a:t>62,0</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62,0</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62,0</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62,0</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62,0</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62,0</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62,0</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62,0</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62,0</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62,0</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62,0</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62,0</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7394641"/>
                  </a:ext>
                </a:extLst>
              </a:tr>
            </a:tbl>
          </a:graphicData>
        </a:graphic>
      </p:graphicFrame>
      <p:sp>
        <p:nvSpPr>
          <p:cNvPr id="20" name="CaixaDeTexto 19">
            <a:extLst>
              <a:ext uri="{FF2B5EF4-FFF2-40B4-BE49-F238E27FC236}">
                <a16:creationId xmlns:a16="http://schemas.microsoft.com/office/drawing/2014/main" id="{268B2698-C43B-46CB-82CF-AFE9EFF6EEFE}"/>
              </a:ext>
            </a:extLst>
          </p:cNvPr>
          <p:cNvSpPr txBox="1"/>
          <p:nvPr/>
        </p:nvSpPr>
        <p:spPr>
          <a:xfrm>
            <a:off x="6466059" y="5180725"/>
            <a:ext cx="3928448" cy="377667"/>
          </a:xfrm>
          <a:prstGeom prst="rect">
            <a:avLst/>
          </a:prstGeom>
          <a:noFill/>
        </p:spPr>
        <p:txBody>
          <a:bodyPr wrap="square" rtlCol="0" anchor="t">
            <a:spAutoFit/>
          </a:bodyPr>
          <a:lstStyle/>
          <a:p>
            <a:pPr algn="ctr" defTabSz="432008">
              <a:lnSpc>
                <a:spcPct val="108000"/>
              </a:lnSpc>
              <a:spcAft>
                <a:spcPts val="1200"/>
              </a:spcAft>
              <a:buClr>
                <a:srgbClr val="254061"/>
              </a:buClr>
              <a:buSzPct val="120000"/>
              <a:defRPr/>
            </a:pPr>
            <a:r>
              <a:rPr lang="pt-BR" altLang="pt-BR">
                <a:latin typeface="+mj-lt"/>
                <a:cs typeface="Arial" panose="020B0604020202020204" pitchFamily="34" charset="0"/>
              </a:rPr>
              <a:t>Formato editável:</a:t>
            </a:r>
          </a:p>
        </p:txBody>
      </p:sp>
    </p:spTree>
    <p:extLst>
      <p:ext uri="{BB962C8B-B14F-4D97-AF65-F5344CB8AC3E}">
        <p14:creationId xmlns:p14="http://schemas.microsoft.com/office/powerpoint/2010/main" val="2988792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Regras de Operação dos rios Tocantins e Paranapanema (1/3)</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35</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11459046" cy="3879588"/>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Representação das restrições de vazão máxima das usinas Serra da Mesa, Jurumirim (A. A. Laydner), Chavantes e Capivara no modelo SUISHI através da funcionalidade defluência x cota.</a:t>
            </a:r>
          </a:p>
          <a:p>
            <a:pPr marL="742950" lvl="1" indent="-285750" algn="just" defTabSz="432008">
              <a:lnSpc>
                <a:spcPct val="108000"/>
              </a:lnSpc>
              <a:spcAft>
                <a:spcPts val="6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As condições de operação para o Sistema Hídrico do Rio Tocantins foram estabelecidas na Resolução ANA nº 70, de 19 de abril de 2021, com entrada em vigor a partir de 1 de dezembro de 2021; e</a:t>
            </a:r>
          </a:p>
          <a:p>
            <a:pPr marL="742950" lvl="1" indent="-285750" algn="just" defTabSz="432008">
              <a:lnSpc>
                <a:spcPct val="108000"/>
              </a:lnSpc>
              <a:spcAft>
                <a:spcPts val="6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As condições de operação para os Aproveitamentos Hidrelétricos de Jurumirim, Chavantes e Capivara, integrantes do Sistema Hídrico do Rio Paranapanema, foram estabelecidas na Resolução ANA nº 132, de 10 de outubro de 2022, com entrada em vigor a partir de 1 de janeiro de 2023.</a:t>
            </a:r>
          </a:p>
          <a:p>
            <a:pPr marL="1200150" lvl="2"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1400">
                <a:latin typeface="+mj-lt"/>
                <a:cs typeface="Arial" panose="020B0604020202020204" pitchFamily="34" charset="0"/>
              </a:rPr>
              <a:t>Observação: A vazão defluente máxima de 90 m³/s definida para a faixa de restrição da UHE A. A. Laydner (Jurumirim) é menor que a vazão defluente mínima de 147 m³/s, definida no Contrato de Concessão nº 76/1999 e atualmente registrada no FSAR-H 405-2018. Observado o artigo 13 da Resolução ANA nº 132/2022, que indica que deve ser atendida a vazão mínima mais restritiva, a vazão máxima da faixa de restrição foi majorada para 147 m³/s, menor valor compatível com a vazão mínima vigente e igual ao valor da faixa de alerta. Dessa forma, as faixas de alerta e restrição foram representadas juntas no SUISHI. </a:t>
            </a:r>
          </a:p>
        </p:txBody>
      </p:sp>
      <p:graphicFrame>
        <p:nvGraphicFramePr>
          <p:cNvPr id="6" name="Tabela 6">
            <a:extLst>
              <a:ext uri="{FF2B5EF4-FFF2-40B4-BE49-F238E27FC236}">
                <a16:creationId xmlns:a16="http://schemas.microsoft.com/office/drawing/2014/main" id="{37A58E2A-102F-294D-CFEA-2ED94EF009EF}"/>
              </a:ext>
            </a:extLst>
          </p:cNvPr>
          <p:cNvGraphicFramePr>
            <a:graphicFrameLocks noGrp="1"/>
          </p:cNvGraphicFramePr>
          <p:nvPr>
            <p:extLst>
              <p:ext uri="{D42A27DB-BD31-4B8C-83A1-F6EECF244321}">
                <p14:modId xmlns:p14="http://schemas.microsoft.com/office/powerpoint/2010/main" val="3728041245"/>
              </p:ext>
            </p:extLst>
          </p:nvPr>
        </p:nvGraphicFramePr>
        <p:xfrm>
          <a:off x="1666643" y="4757677"/>
          <a:ext cx="8857434" cy="1493520"/>
        </p:xfrm>
        <a:graphic>
          <a:graphicData uri="http://schemas.openxmlformats.org/drawingml/2006/table">
            <a:tbl>
              <a:tblPr firstRow="1" bandRow="1">
                <a:tableStyleId>{5C22544A-7EE6-4342-B048-85BDC9FD1C3A}</a:tableStyleId>
              </a:tblPr>
              <a:tblGrid>
                <a:gridCol w="1580333">
                  <a:extLst>
                    <a:ext uri="{9D8B030D-6E8A-4147-A177-3AD203B41FA5}">
                      <a16:colId xmlns:a16="http://schemas.microsoft.com/office/drawing/2014/main" val="3345283882"/>
                    </a:ext>
                  </a:extLst>
                </a:gridCol>
                <a:gridCol w="3086100">
                  <a:extLst>
                    <a:ext uri="{9D8B030D-6E8A-4147-A177-3AD203B41FA5}">
                      <a16:colId xmlns:a16="http://schemas.microsoft.com/office/drawing/2014/main" val="423317297"/>
                    </a:ext>
                  </a:extLst>
                </a:gridCol>
                <a:gridCol w="2419350">
                  <a:extLst>
                    <a:ext uri="{9D8B030D-6E8A-4147-A177-3AD203B41FA5}">
                      <a16:colId xmlns:a16="http://schemas.microsoft.com/office/drawing/2014/main" val="4257621845"/>
                    </a:ext>
                  </a:extLst>
                </a:gridCol>
                <a:gridCol w="1771651">
                  <a:extLst>
                    <a:ext uri="{9D8B030D-6E8A-4147-A177-3AD203B41FA5}">
                      <a16:colId xmlns:a16="http://schemas.microsoft.com/office/drawing/2014/main" val="2247802845"/>
                    </a:ext>
                  </a:extLst>
                </a:gridCol>
              </a:tblGrid>
              <a:tr h="309977">
                <a:tc>
                  <a:txBody>
                    <a:bodyPr/>
                    <a:lstStyle/>
                    <a:p>
                      <a:r>
                        <a:rPr lang="pt-BR" sz="1600"/>
                        <a:t>Rio</a:t>
                      </a:r>
                    </a:p>
                  </a:txBody>
                  <a:tcPr/>
                </a:tc>
                <a:tc>
                  <a:txBody>
                    <a:bodyPr/>
                    <a:lstStyle/>
                    <a:p>
                      <a:r>
                        <a:rPr lang="pt-BR" sz="1600"/>
                        <a:t>Usinas</a:t>
                      </a:r>
                    </a:p>
                  </a:txBody>
                  <a:tcPr/>
                </a:tc>
                <a:tc>
                  <a:txBody>
                    <a:bodyPr/>
                    <a:lstStyle/>
                    <a:p>
                      <a:r>
                        <a:rPr lang="pt-BR" sz="1600"/>
                        <a:t>Documento</a:t>
                      </a:r>
                    </a:p>
                  </a:txBody>
                  <a:tcPr/>
                </a:tc>
                <a:tc>
                  <a:txBody>
                    <a:bodyPr/>
                    <a:lstStyle/>
                    <a:p>
                      <a:r>
                        <a:rPr lang="pt-BR" sz="1600"/>
                        <a:t>Entrada em vigor</a:t>
                      </a:r>
                    </a:p>
                  </a:txBody>
                  <a:tcPr/>
                </a:tc>
                <a:extLst>
                  <a:ext uri="{0D108BD9-81ED-4DB2-BD59-A6C34878D82A}">
                    <a16:rowId xmlns:a16="http://schemas.microsoft.com/office/drawing/2014/main" val="445940873"/>
                  </a:ext>
                </a:extLst>
              </a:tr>
              <a:tr h="535029">
                <a:tc>
                  <a:txBody>
                    <a:bodyPr/>
                    <a:lstStyle/>
                    <a:p>
                      <a:r>
                        <a:rPr lang="pt-BR" sz="1600"/>
                        <a:t>Tocantins</a:t>
                      </a:r>
                    </a:p>
                  </a:txBody>
                  <a:tcPr/>
                </a:tc>
                <a:tc>
                  <a:txBody>
                    <a:bodyPr/>
                    <a:lstStyle/>
                    <a:p>
                      <a:r>
                        <a:rPr lang="pt-BR" sz="1600"/>
                        <a:t>Serra da Mesa</a:t>
                      </a:r>
                    </a:p>
                  </a:txBody>
                  <a:tcPr/>
                </a:tc>
                <a:tc>
                  <a:txBody>
                    <a:bodyPr/>
                    <a:lstStyle/>
                    <a:p>
                      <a:r>
                        <a:rPr lang="pt-BR" altLang="pt-BR" sz="1600" kern="1200">
                          <a:solidFill>
                            <a:schemeClr val="dk1"/>
                          </a:solidFill>
                          <a:latin typeface="+mn-lt"/>
                          <a:ea typeface="+mn-ea"/>
                          <a:cs typeface="Arial" panose="020B0604020202020204" pitchFamily="34" charset="0"/>
                        </a:rPr>
                        <a:t>Resolução ANA nº 70, </a:t>
                      </a:r>
                    </a:p>
                    <a:p>
                      <a:r>
                        <a:rPr lang="pt-BR" altLang="pt-BR" sz="1600" kern="1200">
                          <a:solidFill>
                            <a:schemeClr val="dk1"/>
                          </a:solidFill>
                          <a:latin typeface="+mn-lt"/>
                          <a:ea typeface="+mn-ea"/>
                          <a:cs typeface="Arial" panose="020B0604020202020204" pitchFamily="34" charset="0"/>
                        </a:rPr>
                        <a:t>de 19 de abril de 2021</a:t>
                      </a:r>
                      <a:endParaRPr lang="pt-BR" sz="1600"/>
                    </a:p>
                  </a:txBody>
                  <a:tcPr/>
                </a:tc>
                <a:tc>
                  <a:txBody>
                    <a:bodyPr/>
                    <a:lstStyle/>
                    <a:p>
                      <a:r>
                        <a:rPr lang="pt-BR" sz="1600"/>
                        <a:t>01/12/2021</a:t>
                      </a:r>
                    </a:p>
                  </a:txBody>
                  <a:tcPr/>
                </a:tc>
                <a:extLst>
                  <a:ext uri="{0D108BD9-81ED-4DB2-BD59-A6C34878D82A}">
                    <a16:rowId xmlns:a16="http://schemas.microsoft.com/office/drawing/2014/main" val="1066479144"/>
                  </a:ext>
                </a:extLst>
              </a:tr>
              <a:tr h="535029">
                <a:tc>
                  <a:txBody>
                    <a:bodyPr/>
                    <a:lstStyle/>
                    <a:p>
                      <a:r>
                        <a:rPr lang="pt-BR" sz="1600"/>
                        <a:t>Paranapanema</a:t>
                      </a:r>
                    </a:p>
                  </a:txBody>
                  <a:tcPr/>
                </a:tc>
                <a:tc>
                  <a:txBody>
                    <a:bodyPr/>
                    <a:lstStyle/>
                    <a:p>
                      <a:r>
                        <a:rPr lang="pt-BR" altLang="pt-BR" sz="1600" kern="1200" err="1">
                          <a:solidFill>
                            <a:schemeClr val="dk1"/>
                          </a:solidFill>
                          <a:latin typeface="+mn-lt"/>
                          <a:ea typeface="+mn-ea"/>
                          <a:cs typeface="Arial" panose="020B0604020202020204" pitchFamily="34" charset="0"/>
                        </a:rPr>
                        <a:t>Jurumirim</a:t>
                      </a:r>
                      <a:r>
                        <a:rPr lang="pt-BR" altLang="pt-BR" sz="1600" kern="1200">
                          <a:solidFill>
                            <a:schemeClr val="dk1"/>
                          </a:solidFill>
                          <a:latin typeface="+mn-lt"/>
                          <a:ea typeface="+mn-ea"/>
                          <a:cs typeface="Arial" panose="020B0604020202020204" pitchFamily="34" charset="0"/>
                        </a:rPr>
                        <a:t>, Chavantes e Capivara </a:t>
                      </a:r>
                      <a:endParaRPr lang="pt-BR" sz="1600"/>
                    </a:p>
                  </a:txBody>
                  <a:tcPr/>
                </a:tc>
                <a:tc>
                  <a:txBody>
                    <a:bodyPr/>
                    <a:lstStyle/>
                    <a:p>
                      <a:r>
                        <a:rPr lang="pt-BR" altLang="pt-BR" sz="1600" kern="1200">
                          <a:solidFill>
                            <a:schemeClr val="dk1"/>
                          </a:solidFill>
                          <a:latin typeface="+mn-lt"/>
                          <a:ea typeface="+mn-ea"/>
                          <a:cs typeface="Arial" panose="020B0604020202020204" pitchFamily="34" charset="0"/>
                        </a:rPr>
                        <a:t>Resolução ANA nº 132, </a:t>
                      </a:r>
                    </a:p>
                    <a:p>
                      <a:r>
                        <a:rPr lang="pt-BR" altLang="pt-BR" sz="1600" kern="1200">
                          <a:solidFill>
                            <a:schemeClr val="dk1"/>
                          </a:solidFill>
                          <a:latin typeface="+mn-lt"/>
                          <a:ea typeface="+mn-ea"/>
                          <a:cs typeface="Arial" panose="020B0604020202020204" pitchFamily="34" charset="0"/>
                        </a:rPr>
                        <a:t>de 10 de outubro de 2022</a:t>
                      </a:r>
                      <a:endParaRPr lang="pt-BR" sz="1600"/>
                    </a:p>
                  </a:txBody>
                  <a:tcPr/>
                </a:tc>
                <a:tc>
                  <a:txBody>
                    <a:bodyPr/>
                    <a:lstStyle/>
                    <a:p>
                      <a:r>
                        <a:rPr lang="pt-BR" sz="1600"/>
                        <a:t>01/01/2023</a:t>
                      </a:r>
                    </a:p>
                  </a:txBody>
                  <a:tcPr/>
                </a:tc>
                <a:extLst>
                  <a:ext uri="{0D108BD9-81ED-4DB2-BD59-A6C34878D82A}">
                    <a16:rowId xmlns:a16="http://schemas.microsoft.com/office/drawing/2014/main" val="985661300"/>
                  </a:ext>
                </a:extLst>
              </a:tr>
            </a:tbl>
          </a:graphicData>
        </a:graphic>
      </p:graphicFrame>
      <p:sp>
        <p:nvSpPr>
          <p:cNvPr id="7" name="Freeform 11">
            <a:extLst>
              <a:ext uri="{FF2B5EF4-FFF2-40B4-BE49-F238E27FC236}">
                <a16:creationId xmlns:a16="http://schemas.microsoft.com/office/drawing/2014/main" id="{C0260545-AE0E-CC24-3E44-DA7C283487EC}"/>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3"/>
            <a:stretch>
              <a:fillRect/>
            </a:stretch>
          </a:blipFill>
        </p:spPr>
        <p:txBody>
          <a:bodyPr/>
          <a:lstStyle/>
          <a:p>
            <a:endParaRPr lang="pt-BR"/>
          </a:p>
        </p:txBody>
      </p:sp>
    </p:spTree>
    <p:extLst>
      <p:ext uri="{BB962C8B-B14F-4D97-AF65-F5344CB8AC3E}">
        <p14:creationId xmlns:p14="http://schemas.microsoft.com/office/powerpoint/2010/main" val="3191825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77A19782-5547-ECCC-01C2-955AE7BFB64D}"/>
              </a:ext>
            </a:extLst>
          </p:cNvPr>
          <p:cNvPicPr>
            <a:picLocks noChangeAspect="1"/>
          </p:cNvPicPr>
          <p:nvPr/>
        </p:nvPicPr>
        <p:blipFill>
          <a:blip r:embed="rId3"/>
          <a:stretch>
            <a:fillRect/>
          </a:stretch>
        </p:blipFill>
        <p:spPr>
          <a:xfrm>
            <a:off x="5117283" y="1498247"/>
            <a:ext cx="6715645" cy="1528764"/>
          </a:xfrm>
          <a:prstGeom prst="rect">
            <a:avLst/>
          </a:prstGeom>
        </p:spPr>
      </p:pic>
      <p:sp>
        <p:nvSpPr>
          <p:cNvPr id="8" name="CaixaDeTexto 7">
            <a:extLst>
              <a:ext uri="{FF2B5EF4-FFF2-40B4-BE49-F238E27FC236}">
                <a16:creationId xmlns:a16="http://schemas.microsoft.com/office/drawing/2014/main" id="{938EBFEC-F3F2-C283-2077-E8657612A11B}"/>
              </a:ext>
            </a:extLst>
          </p:cNvPr>
          <p:cNvSpPr txBox="1"/>
          <p:nvPr/>
        </p:nvSpPr>
        <p:spPr>
          <a:xfrm>
            <a:off x="359072" y="911713"/>
            <a:ext cx="4574429" cy="5824800"/>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16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16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16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16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16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16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16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16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16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16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1600">
                <a:latin typeface="+mj-lt"/>
                <a:cs typeface="Arial" panose="020B0604020202020204" pitchFamily="34" charset="0"/>
              </a:rPr>
              <a:t>Observação: o arquivo </a:t>
            </a:r>
            <a:r>
              <a:rPr lang="pt-BR" altLang="pt-BR" sz="1600" i="1">
                <a:latin typeface="+mj-lt"/>
                <a:cs typeface="Arial" panose="020B0604020202020204" pitchFamily="34" charset="0"/>
              </a:rPr>
              <a:t>default</a:t>
            </a:r>
            <a:r>
              <a:rPr lang="pt-BR" altLang="pt-BR" sz="1600">
                <a:latin typeface="+mj-lt"/>
                <a:cs typeface="Arial" panose="020B0604020202020204" pitchFamily="34" charset="0"/>
              </a:rPr>
              <a:t> contém regras para as usinas A. A. Laydner, Capivara, Chavantes, Emborcação, Furnas, Itumbiara, Mascarenhas de Moraes e Serra da Mesa.</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p:txBody>
      </p:sp>
      <p:pic>
        <p:nvPicPr>
          <p:cNvPr id="12" name="Imagem 11">
            <a:extLst>
              <a:ext uri="{FF2B5EF4-FFF2-40B4-BE49-F238E27FC236}">
                <a16:creationId xmlns:a16="http://schemas.microsoft.com/office/drawing/2014/main" id="{C0D42F34-0CB1-EDEA-64E9-001CC2F49807}"/>
              </a:ext>
            </a:extLst>
          </p:cNvPr>
          <p:cNvPicPr>
            <a:picLocks noChangeAspect="1"/>
          </p:cNvPicPr>
          <p:nvPr/>
        </p:nvPicPr>
        <p:blipFill rotWithShape="1">
          <a:blip r:embed="rId4"/>
          <a:srcRect t="27794" b="-1"/>
          <a:stretch/>
        </p:blipFill>
        <p:spPr>
          <a:xfrm>
            <a:off x="5117284" y="3053488"/>
            <a:ext cx="6738076" cy="1200325"/>
          </a:xfrm>
          <a:prstGeom prst="rect">
            <a:avLst/>
          </a:prstGeom>
        </p:spPr>
      </p:pic>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Regras de Operação dos rios Tocantins e Paranapanema (2/3)</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36</a:t>
            </a:fld>
            <a:endParaRPr lang="pt-BR" sz="1200">
              <a:solidFill>
                <a:schemeClr val="tx1">
                  <a:lumMod val="65000"/>
                  <a:lumOff val="35000"/>
                </a:schemeClr>
              </a:solidFill>
            </a:endParaRPr>
          </a:p>
        </p:txBody>
      </p:sp>
      <p:sp>
        <p:nvSpPr>
          <p:cNvPr id="10" name="CaixaDeTexto 9">
            <a:extLst>
              <a:ext uri="{FF2B5EF4-FFF2-40B4-BE49-F238E27FC236}">
                <a16:creationId xmlns:a16="http://schemas.microsoft.com/office/drawing/2014/main" id="{ACABCF81-4E55-4822-8F73-B77A69063FD8}"/>
              </a:ext>
            </a:extLst>
          </p:cNvPr>
          <p:cNvSpPr txBox="1"/>
          <p:nvPr/>
        </p:nvSpPr>
        <p:spPr>
          <a:xfrm>
            <a:off x="1403490" y="882964"/>
            <a:ext cx="2669376" cy="584775"/>
          </a:xfrm>
          <a:prstGeom prst="rect">
            <a:avLst/>
          </a:prstGeom>
          <a:noFill/>
          <a:ln w="19050">
            <a:solidFill>
              <a:srgbClr val="953735"/>
            </a:solidFill>
          </a:ln>
        </p:spPr>
        <p:txBody>
          <a:bodyPr wrap="square" rtlCol="0" anchor="t">
            <a:spAutoFit/>
          </a:bodyPr>
          <a:lstStyle/>
          <a:p>
            <a:pPr algn="ctr" defTabSz="432008">
              <a:buClr>
                <a:srgbClr val="254061"/>
              </a:buClr>
              <a:buSzPct val="120000"/>
              <a:defRPr/>
            </a:pPr>
            <a:r>
              <a:rPr lang="pt-BR" altLang="pt-BR" sz="1600">
                <a:solidFill>
                  <a:srgbClr val="953735"/>
                </a:solidFill>
                <a:latin typeface="+mj-lt"/>
                <a:cs typeface="Arial" panose="020B0604020202020204" pitchFamily="34" charset="0"/>
              </a:rPr>
              <a:t>Passo 1: acionar o flag </a:t>
            </a:r>
          </a:p>
          <a:p>
            <a:pPr algn="ctr" defTabSz="432008">
              <a:buClr>
                <a:srgbClr val="254061"/>
              </a:buClr>
              <a:buSzPct val="120000"/>
              <a:defRPr/>
            </a:pPr>
            <a:r>
              <a:rPr lang="pt-BR" altLang="pt-BR" sz="1600">
                <a:solidFill>
                  <a:srgbClr val="953735"/>
                </a:solidFill>
                <a:latin typeface="+mj-lt"/>
                <a:cs typeface="Arial" panose="020B0604020202020204" pitchFamily="34" charset="0"/>
              </a:rPr>
              <a:t>na janela “Dados do Caso”</a:t>
            </a:r>
          </a:p>
        </p:txBody>
      </p:sp>
      <p:sp>
        <p:nvSpPr>
          <p:cNvPr id="11" name="CaixaDeTexto 10">
            <a:extLst>
              <a:ext uri="{FF2B5EF4-FFF2-40B4-BE49-F238E27FC236}">
                <a16:creationId xmlns:a16="http://schemas.microsoft.com/office/drawing/2014/main" id="{ACABCF81-4E55-4822-8F73-B77A69063FD8}"/>
              </a:ext>
            </a:extLst>
          </p:cNvPr>
          <p:cNvSpPr txBox="1"/>
          <p:nvPr/>
        </p:nvSpPr>
        <p:spPr>
          <a:xfrm>
            <a:off x="5117283" y="879960"/>
            <a:ext cx="6700835" cy="584775"/>
          </a:xfrm>
          <a:prstGeom prst="rect">
            <a:avLst/>
          </a:prstGeom>
          <a:noFill/>
          <a:ln w="19050">
            <a:solidFill>
              <a:srgbClr val="953735"/>
            </a:solidFill>
          </a:ln>
        </p:spPr>
        <p:txBody>
          <a:bodyPr wrap="square" rtlCol="0" anchor="t">
            <a:spAutoFit/>
          </a:bodyPr>
          <a:lstStyle/>
          <a:p>
            <a:pPr algn="ctr" defTabSz="432008">
              <a:spcAft>
                <a:spcPts val="600"/>
              </a:spcAft>
              <a:buClr>
                <a:srgbClr val="254061"/>
              </a:buClr>
              <a:buSzPct val="120000"/>
              <a:defRPr/>
            </a:pPr>
            <a:r>
              <a:rPr lang="pt-BR" altLang="pt-BR" sz="1600">
                <a:solidFill>
                  <a:srgbClr val="953735"/>
                </a:solidFill>
                <a:latin typeface="+mj-lt"/>
                <a:cs typeface="Arial" panose="020B0604020202020204" pitchFamily="34" charset="0"/>
              </a:rPr>
              <a:t>Passo 2: na janela “Regras de Operação – Defluência x Cota”, manter apenas  A. A. Laydner, Capivara, Chavantes e Serra da Mesa conforme tabelas abaixo</a:t>
            </a:r>
          </a:p>
        </p:txBody>
      </p:sp>
      <p:pic>
        <p:nvPicPr>
          <p:cNvPr id="17" name="Imagem 16">
            <a:extLst>
              <a:ext uri="{FF2B5EF4-FFF2-40B4-BE49-F238E27FC236}">
                <a16:creationId xmlns:a16="http://schemas.microsoft.com/office/drawing/2014/main" id="{34467C69-508A-8BF5-D15A-ABFB75EA1F87}"/>
              </a:ext>
            </a:extLst>
          </p:cNvPr>
          <p:cNvPicPr>
            <a:picLocks noChangeAspect="1"/>
          </p:cNvPicPr>
          <p:nvPr/>
        </p:nvPicPr>
        <p:blipFill rotWithShape="1">
          <a:blip r:embed="rId5"/>
          <a:srcRect t="27571"/>
          <a:stretch/>
        </p:blipFill>
        <p:spPr>
          <a:xfrm>
            <a:off x="5117284" y="4278385"/>
            <a:ext cx="6738076" cy="1200325"/>
          </a:xfrm>
          <a:prstGeom prst="rect">
            <a:avLst/>
          </a:prstGeom>
        </p:spPr>
      </p:pic>
      <p:pic>
        <p:nvPicPr>
          <p:cNvPr id="19" name="Imagem 18">
            <a:extLst>
              <a:ext uri="{FF2B5EF4-FFF2-40B4-BE49-F238E27FC236}">
                <a16:creationId xmlns:a16="http://schemas.microsoft.com/office/drawing/2014/main" id="{7CE9D6BE-4BE0-EE58-5D54-783E1476A55E}"/>
              </a:ext>
            </a:extLst>
          </p:cNvPr>
          <p:cNvPicPr>
            <a:picLocks noChangeAspect="1"/>
          </p:cNvPicPr>
          <p:nvPr/>
        </p:nvPicPr>
        <p:blipFill rotWithShape="1">
          <a:blip r:embed="rId6"/>
          <a:srcRect t="29523"/>
          <a:stretch/>
        </p:blipFill>
        <p:spPr>
          <a:xfrm>
            <a:off x="5117284" y="5503877"/>
            <a:ext cx="6749402" cy="1088079"/>
          </a:xfrm>
          <a:prstGeom prst="rect">
            <a:avLst/>
          </a:prstGeom>
        </p:spPr>
      </p:pic>
      <p:sp>
        <p:nvSpPr>
          <p:cNvPr id="7" name="Freeform 11">
            <a:extLst>
              <a:ext uri="{FF2B5EF4-FFF2-40B4-BE49-F238E27FC236}">
                <a16:creationId xmlns:a16="http://schemas.microsoft.com/office/drawing/2014/main" id="{55FAA90B-5D7A-A4AE-4F65-FBE8E737C040}"/>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7"/>
            <a:stretch>
              <a:fillRect/>
            </a:stretch>
          </a:blipFill>
        </p:spPr>
        <p:txBody>
          <a:bodyPr/>
          <a:lstStyle/>
          <a:p>
            <a:endParaRPr lang="pt-BR"/>
          </a:p>
        </p:txBody>
      </p:sp>
      <p:pic>
        <p:nvPicPr>
          <p:cNvPr id="5" name="Imagem 4">
            <a:extLst>
              <a:ext uri="{FF2B5EF4-FFF2-40B4-BE49-F238E27FC236}">
                <a16:creationId xmlns:a16="http://schemas.microsoft.com/office/drawing/2014/main" id="{A684867C-1832-CDBF-FB6A-13914C6230EC}"/>
              </a:ext>
            </a:extLst>
          </p:cNvPr>
          <p:cNvPicPr>
            <a:picLocks noChangeAspect="1"/>
          </p:cNvPicPr>
          <p:nvPr/>
        </p:nvPicPr>
        <p:blipFill>
          <a:blip r:embed="rId8"/>
          <a:stretch>
            <a:fillRect/>
          </a:stretch>
        </p:blipFill>
        <p:spPr>
          <a:xfrm>
            <a:off x="771043" y="1519479"/>
            <a:ext cx="3844189" cy="3479335"/>
          </a:xfrm>
          <a:prstGeom prst="rect">
            <a:avLst/>
          </a:prstGeom>
        </p:spPr>
      </p:pic>
      <p:sp>
        <p:nvSpPr>
          <p:cNvPr id="14" name="Retângulo 13">
            <a:extLst>
              <a:ext uri="{FF2B5EF4-FFF2-40B4-BE49-F238E27FC236}">
                <a16:creationId xmlns:a16="http://schemas.microsoft.com/office/drawing/2014/main" id="{E84DE1E7-39AB-FAF5-A1A4-215B7015D8DA}"/>
              </a:ext>
            </a:extLst>
          </p:cNvPr>
          <p:cNvSpPr/>
          <p:nvPr/>
        </p:nvSpPr>
        <p:spPr>
          <a:xfrm>
            <a:off x="825883" y="3953444"/>
            <a:ext cx="1692000" cy="13822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41873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17C9E-440E-561A-C09B-6B7F1EEB7EEA}"/>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ADA1C22E-4D91-83EE-96AA-67357494EA57}"/>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A4C2D292-5F9B-D8A6-1F2E-2AE879125A7C}"/>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Regras de Operação dos rios Tocantins e Paranapanema (3/3)</a:t>
            </a:r>
          </a:p>
        </p:txBody>
      </p:sp>
      <p:sp>
        <p:nvSpPr>
          <p:cNvPr id="13" name="CaixaDeTexto 12">
            <a:extLst>
              <a:ext uri="{FF2B5EF4-FFF2-40B4-BE49-F238E27FC236}">
                <a16:creationId xmlns:a16="http://schemas.microsoft.com/office/drawing/2014/main" id="{0B3B1A3E-2523-EB37-1BA6-747D6D8B42E3}"/>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37</a:t>
            </a:fld>
            <a:endParaRPr lang="pt-BR" sz="1200">
              <a:solidFill>
                <a:schemeClr val="tx1">
                  <a:lumMod val="65000"/>
                  <a:lumOff val="35000"/>
                </a:schemeClr>
              </a:solidFill>
            </a:endParaRPr>
          </a:p>
        </p:txBody>
      </p:sp>
      <p:graphicFrame>
        <p:nvGraphicFramePr>
          <p:cNvPr id="7" name="Tabela 6">
            <a:extLst>
              <a:ext uri="{FF2B5EF4-FFF2-40B4-BE49-F238E27FC236}">
                <a16:creationId xmlns:a16="http://schemas.microsoft.com/office/drawing/2014/main" id="{4E5FD387-5B4C-1C0C-5349-8C9C9513B782}"/>
              </a:ext>
            </a:extLst>
          </p:cNvPr>
          <p:cNvGraphicFramePr>
            <a:graphicFrameLocks noGrp="1"/>
          </p:cNvGraphicFramePr>
          <p:nvPr>
            <p:extLst>
              <p:ext uri="{D42A27DB-BD31-4B8C-83A1-F6EECF244321}">
                <p14:modId xmlns:p14="http://schemas.microsoft.com/office/powerpoint/2010/main" val="247143967"/>
              </p:ext>
            </p:extLst>
          </p:nvPr>
        </p:nvGraphicFramePr>
        <p:xfrm>
          <a:off x="342116" y="1227694"/>
          <a:ext cx="7035796" cy="900000"/>
        </p:xfrm>
        <a:graphic>
          <a:graphicData uri="http://schemas.openxmlformats.org/drawingml/2006/table">
            <a:tbl>
              <a:tblPr/>
              <a:tblGrid>
                <a:gridCol w="776236">
                  <a:extLst>
                    <a:ext uri="{9D8B030D-6E8A-4147-A177-3AD203B41FA5}">
                      <a16:colId xmlns:a16="http://schemas.microsoft.com/office/drawing/2014/main" val="637660212"/>
                    </a:ext>
                  </a:extLst>
                </a:gridCol>
                <a:gridCol w="521630">
                  <a:extLst>
                    <a:ext uri="{9D8B030D-6E8A-4147-A177-3AD203B41FA5}">
                      <a16:colId xmlns:a16="http://schemas.microsoft.com/office/drawing/2014/main" val="1635027277"/>
                    </a:ext>
                  </a:extLst>
                </a:gridCol>
                <a:gridCol w="521630">
                  <a:extLst>
                    <a:ext uri="{9D8B030D-6E8A-4147-A177-3AD203B41FA5}">
                      <a16:colId xmlns:a16="http://schemas.microsoft.com/office/drawing/2014/main" val="30179787"/>
                    </a:ext>
                  </a:extLst>
                </a:gridCol>
                <a:gridCol w="521630">
                  <a:extLst>
                    <a:ext uri="{9D8B030D-6E8A-4147-A177-3AD203B41FA5}">
                      <a16:colId xmlns:a16="http://schemas.microsoft.com/office/drawing/2014/main" val="1391526655"/>
                    </a:ext>
                  </a:extLst>
                </a:gridCol>
                <a:gridCol w="521630">
                  <a:extLst>
                    <a:ext uri="{9D8B030D-6E8A-4147-A177-3AD203B41FA5}">
                      <a16:colId xmlns:a16="http://schemas.microsoft.com/office/drawing/2014/main" val="707208672"/>
                    </a:ext>
                  </a:extLst>
                </a:gridCol>
                <a:gridCol w="521630">
                  <a:extLst>
                    <a:ext uri="{9D8B030D-6E8A-4147-A177-3AD203B41FA5}">
                      <a16:colId xmlns:a16="http://schemas.microsoft.com/office/drawing/2014/main" val="2428506742"/>
                    </a:ext>
                  </a:extLst>
                </a:gridCol>
                <a:gridCol w="521630">
                  <a:extLst>
                    <a:ext uri="{9D8B030D-6E8A-4147-A177-3AD203B41FA5}">
                      <a16:colId xmlns:a16="http://schemas.microsoft.com/office/drawing/2014/main" val="3261261889"/>
                    </a:ext>
                  </a:extLst>
                </a:gridCol>
                <a:gridCol w="521630">
                  <a:extLst>
                    <a:ext uri="{9D8B030D-6E8A-4147-A177-3AD203B41FA5}">
                      <a16:colId xmlns:a16="http://schemas.microsoft.com/office/drawing/2014/main" val="3710415874"/>
                    </a:ext>
                  </a:extLst>
                </a:gridCol>
                <a:gridCol w="521630">
                  <a:extLst>
                    <a:ext uri="{9D8B030D-6E8A-4147-A177-3AD203B41FA5}">
                      <a16:colId xmlns:a16="http://schemas.microsoft.com/office/drawing/2014/main" val="4121695006"/>
                    </a:ext>
                  </a:extLst>
                </a:gridCol>
                <a:gridCol w="521630">
                  <a:extLst>
                    <a:ext uri="{9D8B030D-6E8A-4147-A177-3AD203B41FA5}">
                      <a16:colId xmlns:a16="http://schemas.microsoft.com/office/drawing/2014/main" val="3368461818"/>
                    </a:ext>
                  </a:extLst>
                </a:gridCol>
                <a:gridCol w="521630">
                  <a:extLst>
                    <a:ext uri="{9D8B030D-6E8A-4147-A177-3AD203B41FA5}">
                      <a16:colId xmlns:a16="http://schemas.microsoft.com/office/drawing/2014/main" val="616920066"/>
                    </a:ext>
                  </a:extLst>
                </a:gridCol>
                <a:gridCol w="521630">
                  <a:extLst>
                    <a:ext uri="{9D8B030D-6E8A-4147-A177-3AD203B41FA5}">
                      <a16:colId xmlns:a16="http://schemas.microsoft.com/office/drawing/2014/main" val="1084858471"/>
                    </a:ext>
                  </a:extLst>
                </a:gridCol>
                <a:gridCol w="521630">
                  <a:extLst>
                    <a:ext uri="{9D8B030D-6E8A-4147-A177-3AD203B41FA5}">
                      <a16:colId xmlns:a16="http://schemas.microsoft.com/office/drawing/2014/main" val="3786023909"/>
                    </a:ext>
                  </a:extLst>
                </a:gridCol>
              </a:tblGrid>
              <a:tr h="180000">
                <a:tc>
                  <a:txBody>
                    <a:bodyPr/>
                    <a:lstStyle/>
                    <a:p>
                      <a:pPr algn="l" fontAlgn="b"/>
                      <a:r>
                        <a:rPr lang="pt-BR" sz="1100" b="0" i="0" u="none" strike="noStrike">
                          <a:solidFill>
                            <a:srgbClr val="000000"/>
                          </a:solidFill>
                          <a:effectLst/>
                          <a:latin typeface="Calibri" panose="020F0502020204030204" pitchFamily="34" charset="0"/>
                        </a:rPr>
                        <a:t> </a:t>
                      </a: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12">
                  <a:txBody>
                    <a:bodyPr/>
                    <a:lstStyle/>
                    <a:p>
                      <a:pPr algn="ctr" fontAlgn="ctr"/>
                      <a:r>
                        <a:rPr lang="pt-BR" sz="1100" b="1" i="0" u="none" strike="noStrike">
                          <a:solidFill>
                            <a:srgbClr val="000000"/>
                          </a:solidFill>
                          <a:effectLst/>
                          <a:latin typeface="Calibri" panose="020F0502020204030204" pitchFamily="34" charset="0"/>
                        </a:rPr>
                        <a:t>DEFLUÊNCIAS (A.A.LAYDNER - MÉDIAS MENSAIS)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070792171"/>
                  </a:ext>
                </a:extLst>
              </a:tr>
              <a:tr h="180000">
                <a:tc>
                  <a:txBody>
                    <a:bodyPr/>
                    <a:lstStyle/>
                    <a:p>
                      <a:pPr algn="ctr" fontAlgn="ctr"/>
                      <a:r>
                        <a:rPr lang="pt-BR" sz="1100" b="1" i="0" u="none" strike="noStrike">
                          <a:solidFill>
                            <a:srgbClr val="000000"/>
                          </a:solidFill>
                          <a:effectLst/>
                          <a:latin typeface="Calibri" panose="020F0502020204030204" pitchFamily="34" charset="0"/>
                        </a:rPr>
                        <a:t>Defluência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180000">
                <a:tc>
                  <a:txBody>
                    <a:bodyPr/>
                    <a:lstStyle/>
                    <a:p>
                      <a:pPr algn="ctr" rtl="0" fontAlgn="ctr"/>
                      <a:r>
                        <a:rPr lang="pt-BR" sz="1100" b="1" i="0" u="none" strike="noStrike">
                          <a:solidFill>
                            <a:srgbClr val="000000"/>
                          </a:solidFill>
                          <a:effectLst/>
                          <a:latin typeface="Calibri" panose="020F0502020204030204" pitchFamily="34" charset="0"/>
                        </a:rPr>
                        <a:t>147,0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559,7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r h="180000">
                <a:tc>
                  <a:txBody>
                    <a:bodyPr/>
                    <a:lstStyle/>
                    <a:p>
                      <a:pPr algn="ctr" rtl="0" fontAlgn="ctr"/>
                      <a:r>
                        <a:rPr lang="pt-BR" sz="1100" b="1" i="0" u="none" strike="noStrike">
                          <a:solidFill>
                            <a:srgbClr val="000000"/>
                          </a:solidFill>
                          <a:effectLst/>
                          <a:latin typeface="Calibri" panose="020F0502020204030204" pitchFamily="34" charset="0"/>
                        </a:rPr>
                        <a:t>182,0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562,48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562,48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562,48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562,48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562,48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562,48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562,48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562,48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562,48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562,48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562,48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562,48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2345718"/>
                  </a:ext>
                </a:extLst>
              </a:tr>
              <a:tr h="180000">
                <a:tc>
                  <a:txBody>
                    <a:bodyPr/>
                    <a:lstStyle/>
                    <a:p>
                      <a:pPr algn="ctr" rtl="0" fontAlgn="ctr"/>
                      <a:r>
                        <a:rPr lang="pt-BR" sz="1100" b="1" i="0" u="none" strike="noStrike">
                          <a:solidFill>
                            <a:srgbClr val="000000"/>
                          </a:solidFill>
                          <a:effectLst/>
                          <a:latin typeface="Calibri" panose="020F0502020204030204" pitchFamily="34" charset="0"/>
                        </a:rPr>
                        <a:t>99999,99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563,35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563,35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563,35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563,35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563,35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563,35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563,35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563,35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563,35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563,35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563,35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563,35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7394641"/>
                  </a:ext>
                </a:extLst>
              </a:tr>
            </a:tbl>
          </a:graphicData>
        </a:graphic>
      </p:graphicFrame>
      <p:graphicFrame>
        <p:nvGraphicFramePr>
          <p:cNvPr id="14" name="Tabela 13">
            <a:extLst>
              <a:ext uri="{FF2B5EF4-FFF2-40B4-BE49-F238E27FC236}">
                <a16:creationId xmlns:a16="http://schemas.microsoft.com/office/drawing/2014/main" id="{AC506AEE-59D5-94F3-6E62-42C429B376F0}"/>
              </a:ext>
            </a:extLst>
          </p:cNvPr>
          <p:cNvGraphicFramePr>
            <a:graphicFrameLocks noGrp="1"/>
          </p:cNvGraphicFramePr>
          <p:nvPr>
            <p:extLst>
              <p:ext uri="{D42A27DB-BD31-4B8C-83A1-F6EECF244321}">
                <p14:modId xmlns:p14="http://schemas.microsoft.com/office/powerpoint/2010/main" val="3631435115"/>
              </p:ext>
            </p:extLst>
          </p:nvPr>
        </p:nvGraphicFramePr>
        <p:xfrm>
          <a:off x="342116" y="2432149"/>
          <a:ext cx="7035796" cy="1080000"/>
        </p:xfrm>
        <a:graphic>
          <a:graphicData uri="http://schemas.openxmlformats.org/drawingml/2006/table">
            <a:tbl>
              <a:tblPr/>
              <a:tblGrid>
                <a:gridCol w="776236">
                  <a:extLst>
                    <a:ext uri="{9D8B030D-6E8A-4147-A177-3AD203B41FA5}">
                      <a16:colId xmlns:a16="http://schemas.microsoft.com/office/drawing/2014/main" val="637660212"/>
                    </a:ext>
                  </a:extLst>
                </a:gridCol>
                <a:gridCol w="521630">
                  <a:extLst>
                    <a:ext uri="{9D8B030D-6E8A-4147-A177-3AD203B41FA5}">
                      <a16:colId xmlns:a16="http://schemas.microsoft.com/office/drawing/2014/main" val="1635027277"/>
                    </a:ext>
                  </a:extLst>
                </a:gridCol>
                <a:gridCol w="521630">
                  <a:extLst>
                    <a:ext uri="{9D8B030D-6E8A-4147-A177-3AD203B41FA5}">
                      <a16:colId xmlns:a16="http://schemas.microsoft.com/office/drawing/2014/main" val="30179787"/>
                    </a:ext>
                  </a:extLst>
                </a:gridCol>
                <a:gridCol w="521630">
                  <a:extLst>
                    <a:ext uri="{9D8B030D-6E8A-4147-A177-3AD203B41FA5}">
                      <a16:colId xmlns:a16="http://schemas.microsoft.com/office/drawing/2014/main" val="1391526655"/>
                    </a:ext>
                  </a:extLst>
                </a:gridCol>
                <a:gridCol w="521630">
                  <a:extLst>
                    <a:ext uri="{9D8B030D-6E8A-4147-A177-3AD203B41FA5}">
                      <a16:colId xmlns:a16="http://schemas.microsoft.com/office/drawing/2014/main" val="707208672"/>
                    </a:ext>
                  </a:extLst>
                </a:gridCol>
                <a:gridCol w="521630">
                  <a:extLst>
                    <a:ext uri="{9D8B030D-6E8A-4147-A177-3AD203B41FA5}">
                      <a16:colId xmlns:a16="http://schemas.microsoft.com/office/drawing/2014/main" val="2428506742"/>
                    </a:ext>
                  </a:extLst>
                </a:gridCol>
                <a:gridCol w="521630">
                  <a:extLst>
                    <a:ext uri="{9D8B030D-6E8A-4147-A177-3AD203B41FA5}">
                      <a16:colId xmlns:a16="http://schemas.microsoft.com/office/drawing/2014/main" val="3261261889"/>
                    </a:ext>
                  </a:extLst>
                </a:gridCol>
                <a:gridCol w="521630">
                  <a:extLst>
                    <a:ext uri="{9D8B030D-6E8A-4147-A177-3AD203B41FA5}">
                      <a16:colId xmlns:a16="http://schemas.microsoft.com/office/drawing/2014/main" val="3710415874"/>
                    </a:ext>
                  </a:extLst>
                </a:gridCol>
                <a:gridCol w="521630">
                  <a:extLst>
                    <a:ext uri="{9D8B030D-6E8A-4147-A177-3AD203B41FA5}">
                      <a16:colId xmlns:a16="http://schemas.microsoft.com/office/drawing/2014/main" val="4121695006"/>
                    </a:ext>
                  </a:extLst>
                </a:gridCol>
                <a:gridCol w="521630">
                  <a:extLst>
                    <a:ext uri="{9D8B030D-6E8A-4147-A177-3AD203B41FA5}">
                      <a16:colId xmlns:a16="http://schemas.microsoft.com/office/drawing/2014/main" val="3368461818"/>
                    </a:ext>
                  </a:extLst>
                </a:gridCol>
                <a:gridCol w="521630">
                  <a:extLst>
                    <a:ext uri="{9D8B030D-6E8A-4147-A177-3AD203B41FA5}">
                      <a16:colId xmlns:a16="http://schemas.microsoft.com/office/drawing/2014/main" val="616920066"/>
                    </a:ext>
                  </a:extLst>
                </a:gridCol>
                <a:gridCol w="521630">
                  <a:extLst>
                    <a:ext uri="{9D8B030D-6E8A-4147-A177-3AD203B41FA5}">
                      <a16:colId xmlns:a16="http://schemas.microsoft.com/office/drawing/2014/main" val="1084858471"/>
                    </a:ext>
                  </a:extLst>
                </a:gridCol>
                <a:gridCol w="521630">
                  <a:extLst>
                    <a:ext uri="{9D8B030D-6E8A-4147-A177-3AD203B41FA5}">
                      <a16:colId xmlns:a16="http://schemas.microsoft.com/office/drawing/2014/main" val="3786023909"/>
                    </a:ext>
                  </a:extLst>
                </a:gridCol>
              </a:tblGrid>
              <a:tr h="180000">
                <a:tc>
                  <a:txBody>
                    <a:bodyPr/>
                    <a:lstStyle/>
                    <a:p>
                      <a:pPr algn="l" fontAlgn="b"/>
                      <a:r>
                        <a:rPr lang="pt-BR" sz="1100" b="0" i="0" u="none" strike="noStrike">
                          <a:solidFill>
                            <a:srgbClr val="000000"/>
                          </a:solidFill>
                          <a:effectLst/>
                          <a:latin typeface="Calibri" panose="020F0502020204030204" pitchFamily="34" charset="0"/>
                        </a:rPr>
                        <a:t> </a:t>
                      </a: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12">
                  <a:txBody>
                    <a:bodyPr/>
                    <a:lstStyle/>
                    <a:p>
                      <a:pPr algn="ctr" fontAlgn="ctr"/>
                      <a:r>
                        <a:rPr lang="pt-BR" sz="1100" b="1" i="0" u="none" strike="noStrike">
                          <a:solidFill>
                            <a:srgbClr val="000000"/>
                          </a:solidFill>
                          <a:effectLst/>
                          <a:latin typeface="Calibri" panose="020F0502020204030204" pitchFamily="34" charset="0"/>
                        </a:rPr>
                        <a:t>DEFLUÊNCIAS (CAPIVARA - MÉDIAS MENSAIS)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070792171"/>
                  </a:ext>
                </a:extLst>
              </a:tr>
              <a:tr h="180000">
                <a:tc>
                  <a:txBody>
                    <a:bodyPr/>
                    <a:lstStyle/>
                    <a:p>
                      <a:pPr algn="ctr" fontAlgn="ctr"/>
                      <a:r>
                        <a:rPr lang="pt-BR" sz="1100" b="1" i="0" u="none" strike="noStrike">
                          <a:solidFill>
                            <a:srgbClr val="000000"/>
                          </a:solidFill>
                          <a:effectLst/>
                          <a:latin typeface="Calibri" panose="020F0502020204030204" pitchFamily="34" charset="0"/>
                        </a:rPr>
                        <a:t>Defluência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180000">
                <a:tc>
                  <a:txBody>
                    <a:bodyPr/>
                    <a:lstStyle/>
                    <a:p>
                      <a:pPr algn="ctr" rtl="0" fontAlgn="ctr"/>
                      <a:r>
                        <a:rPr lang="pt-BR" sz="1100" b="1" i="0" u="none" strike="noStrike">
                          <a:solidFill>
                            <a:srgbClr val="000000"/>
                          </a:solidFill>
                          <a:effectLst/>
                          <a:latin typeface="Calibri" panose="020F0502020204030204" pitchFamily="34" charset="0"/>
                        </a:rPr>
                        <a:t>405,0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321,0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r h="180000">
                <a:tc>
                  <a:txBody>
                    <a:bodyPr/>
                    <a:lstStyle/>
                    <a:p>
                      <a:pPr algn="ctr" rtl="0" fontAlgn="ctr"/>
                      <a:r>
                        <a:rPr lang="pt-BR" sz="1100" b="1" i="0" u="none" strike="noStrike">
                          <a:solidFill>
                            <a:srgbClr val="000000"/>
                          </a:solidFill>
                          <a:effectLst/>
                          <a:latin typeface="Calibri" panose="020F0502020204030204" pitchFamily="34" charset="0"/>
                        </a:rPr>
                        <a:t>730,0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323,5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2345718"/>
                  </a:ext>
                </a:extLst>
              </a:tr>
              <a:tr h="180000">
                <a:tc>
                  <a:txBody>
                    <a:bodyPr/>
                    <a:lstStyle/>
                    <a:p>
                      <a:pPr algn="ctr" rtl="0" fontAlgn="ctr"/>
                      <a:r>
                        <a:rPr lang="pt-BR" sz="1100" b="1" i="0" u="none" strike="noStrike">
                          <a:solidFill>
                            <a:srgbClr val="000000"/>
                          </a:solidFill>
                          <a:effectLst/>
                          <a:latin typeface="Calibri" panose="020F0502020204030204" pitchFamily="34" charset="0"/>
                        </a:rPr>
                        <a:t>990,0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324,27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324,27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324,27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324,27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324,27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324,27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324,27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324,27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324,27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324,27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324,27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324,27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7394641"/>
                  </a:ext>
                </a:extLst>
              </a:tr>
              <a:tr h="180000">
                <a:tc>
                  <a:txBody>
                    <a:bodyPr/>
                    <a:lstStyle/>
                    <a:p>
                      <a:pPr algn="ctr" rtl="0" fontAlgn="ctr"/>
                      <a:r>
                        <a:rPr lang="pt-BR" sz="1100" b="1" i="0" u="none" strike="noStrike">
                          <a:solidFill>
                            <a:srgbClr val="000000"/>
                          </a:solidFill>
                          <a:effectLst/>
                          <a:latin typeface="Calibri" panose="020F0502020204030204" pitchFamily="34" charset="0"/>
                        </a:rPr>
                        <a:t>99999,99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327,11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327,11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327,11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327,11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327,11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327,11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327,11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327,11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327,11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327,11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327,11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327,11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5165276"/>
                  </a:ext>
                </a:extLst>
              </a:tr>
            </a:tbl>
          </a:graphicData>
        </a:graphic>
      </p:graphicFrame>
      <p:graphicFrame>
        <p:nvGraphicFramePr>
          <p:cNvPr id="15" name="Tabela 14">
            <a:extLst>
              <a:ext uri="{FF2B5EF4-FFF2-40B4-BE49-F238E27FC236}">
                <a16:creationId xmlns:a16="http://schemas.microsoft.com/office/drawing/2014/main" id="{4F5DB0D8-DE31-3BAC-1912-6AC594374BEE}"/>
              </a:ext>
            </a:extLst>
          </p:cNvPr>
          <p:cNvGraphicFramePr>
            <a:graphicFrameLocks noGrp="1"/>
          </p:cNvGraphicFramePr>
          <p:nvPr>
            <p:extLst>
              <p:ext uri="{D42A27DB-BD31-4B8C-83A1-F6EECF244321}">
                <p14:modId xmlns:p14="http://schemas.microsoft.com/office/powerpoint/2010/main" val="1624147595"/>
              </p:ext>
            </p:extLst>
          </p:nvPr>
        </p:nvGraphicFramePr>
        <p:xfrm>
          <a:off x="342116" y="3731472"/>
          <a:ext cx="7035796" cy="1080000"/>
        </p:xfrm>
        <a:graphic>
          <a:graphicData uri="http://schemas.openxmlformats.org/drawingml/2006/table">
            <a:tbl>
              <a:tblPr/>
              <a:tblGrid>
                <a:gridCol w="776236">
                  <a:extLst>
                    <a:ext uri="{9D8B030D-6E8A-4147-A177-3AD203B41FA5}">
                      <a16:colId xmlns:a16="http://schemas.microsoft.com/office/drawing/2014/main" val="637660212"/>
                    </a:ext>
                  </a:extLst>
                </a:gridCol>
                <a:gridCol w="521630">
                  <a:extLst>
                    <a:ext uri="{9D8B030D-6E8A-4147-A177-3AD203B41FA5}">
                      <a16:colId xmlns:a16="http://schemas.microsoft.com/office/drawing/2014/main" val="1635027277"/>
                    </a:ext>
                  </a:extLst>
                </a:gridCol>
                <a:gridCol w="521630">
                  <a:extLst>
                    <a:ext uri="{9D8B030D-6E8A-4147-A177-3AD203B41FA5}">
                      <a16:colId xmlns:a16="http://schemas.microsoft.com/office/drawing/2014/main" val="30179787"/>
                    </a:ext>
                  </a:extLst>
                </a:gridCol>
                <a:gridCol w="521630">
                  <a:extLst>
                    <a:ext uri="{9D8B030D-6E8A-4147-A177-3AD203B41FA5}">
                      <a16:colId xmlns:a16="http://schemas.microsoft.com/office/drawing/2014/main" val="1391526655"/>
                    </a:ext>
                  </a:extLst>
                </a:gridCol>
                <a:gridCol w="521630">
                  <a:extLst>
                    <a:ext uri="{9D8B030D-6E8A-4147-A177-3AD203B41FA5}">
                      <a16:colId xmlns:a16="http://schemas.microsoft.com/office/drawing/2014/main" val="707208672"/>
                    </a:ext>
                  </a:extLst>
                </a:gridCol>
                <a:gridCol w="521630">
                  <a:extLst>
                    <a:ext uri="{9D8B030D-6E8A-4147-A177-3AD203B41FA5}">
                      <a16:colId xmlns:a16="http://schemas.microsoft.com/office/drawing/2014/main" val="2428506742"/>
                    </a:ext>
                  </a:extLst>
                </a:gridCol>
                <a:gridCol w="521630">
                  <a:extLst>
                    <a:ext uri="{9D8B030D-6E8A-4147-A177-3AD203B41FA5}">
                      <a16:colId xmlns:a16="http://schemas.microsoft.com/office/drawing/2014/main" val="3261261889"/>
                    </a:ext>
                  </a:extLst>
                </a:gridCol>
                <a:gridCol w="521630">
                  <a:extLst>
                    <a:ext uri="{9D8B030D-6E8A-4147-A177-3AD203B41FA5}">
                      <a16:colId xmlns:a16="http://schemas.microsoft.com/office/drawing/2014/main" val="3710415874"/>
                    </a:ext>
                  </a:extLst>
                </a:gridCol>
                <a:gridCol w="521630">
                  <a:extLst>
                    <a:ext uri="{9D8B030D-6E8A-4147-A177-3AD203B41FA5}">
                      <a16:colId xmlns:a16="http://schemas.microsoft.com/office/drawing/2014/main" val="4121695006"/>
                    </a:ext>
                  </a:extLst>
                </a:gridCol>
                <a:gridCol w="521630">
                  <a:extLst>
                    <a:ext uri="{9D8B030D-6E8A-4147-A177-3AD203B41FA5}">
                      <a16:colId xmlns:a16="http://schemas.microsoft.com/office/drawing/2014/main" val="3368461818"/>
                    </a:ext>
                  </a:extLst>
                </a:gridCol>
                <a:gridCol w="521630">
                  <a:extLst>
                    <a:ext uri="{9D8B030D-6E8A-4147-A177-3AD203B41FA5}">
                      <a16:colId xmlns:a16="http://schemas.microsoft.com/office/drawing/2014/main" val="616920066"/>
                    </a:ext>
                  </a:extLst>
                </a:gridCol>
                <a:gridCol w="521630">
                  <a:extLst>
                    <a:ext uri="{9D8B030D-6E8A-4147-A177-3AD203B41FA5}">
                      <a16:colId xmlns:a16="http://schemas.microsoft.com/office/drawing/2014/main" val="1084858471"/>
                    </a:ext>
                  </a:extLst>
                </a:gridCol>
                <a:gridCol w="521630">
                  <a:extLst>
                    <a:ext uri="{9D8B030D-6E8A-4147-A177-3AD203B41FA5}">
                      <a16:colId xmlns:a16="http://schemas.microsoft.com/office/drawing/2014/main" val="3786023909"/>
                    </a:ext>
                  </a:extLst>
                </a:gridCol>
              </a:tblGrid>
              <a:tr h="180000">
                <a:tc>
                  <a:txBody>
                    <a:bodyPr/>
                    <a:lstStyle/>
                    <a:p>
                      <a:pPr algn="l" fontAlgn="b"/>
                      <a:r>
                        <a:rPr lang="pt-BR" sz="1100" b="0" i="0" u="none" strike="noStrike">
                          <a:solidFill>
                            <a:srgbClr val="000000"/>
                          </a:solidFill>
                          <a:effectLst/>
                          <a:latin typeface="Calibri" panose="020F0502020204030204" pitchFamily="34" charset="0"/>
                        </a:rPr>
                        <a:t> </a:t>
                      </a: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12">
                  <a:txBody>
                    <a:bodyPr/>
                    <a:lstStyle/>
                    <a:p>
                      <a:pPr algn="ctr" fontAlgn="ctr"/>
                      <a:r>
                        <a:rPr lang="pt-BR" sz="1100" b="1" i="0" u="none" strike="noStrike">
                          <a:solidFill>
                            <a:srgbClr val="000000"/>
                          </a:solidFill>
                          <a:effectLst/>
                          <a:latin typeface="Calibri" panose="020F0502020204030204" pitchFamily="34" charset="0"/>
                        </a:rPr>
                        <a:t>DEFLUÊNCIAS (CHAVANTES - MÉDIAS MENSAIS)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070792171"/>
                  </a:ext>
                </a:extLst>
              </a:tr>
              <a:tr h="180000">
                <a:tc>
                  <a:txBody>
                    <a:bodyPr/>
                    <a:lstStyle/>
                    <a:p>
                      <a:pPr algn="ctr" fontAlgn="ctr"/>
                      <a:r>
                        <a:rPr lang="pt-BR" sz="1100" b="1" i="0" u="none" strike="noStrike">
                          <a:solidFill>
                            <a:srgbClr val="000000"/>
                          </a:solidFill>
                          <a:effectLst/>
                          <a:latin typeface="Calibri" panose="020F0502020204030204" pitchFamily="34" charset="0"/>
                        </a:rPr>
                        <a:t>Defluência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err="1">
                          <a:solidFill>
                            <a:srgbClr val="000000"/>
                          </a:solidFill>
                          <a:effectLst/>
                          <a:latin typeface="Calibri" panose="020F0502020204030204" pitchFamily="34" charset="0"/>
                        </a:rPr>
                        <a:t>Ago</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180000">
                <a:tc>
                  <a:txBody>
                    <a:bodyPr/>
                    <a:lstStyle/>
                    <a:p>
                      <a:pPr algn="ctr" rtl="0" fontAlgn="ctr"/>
                      <a:r>
                        <a:rPr lang="pt-BR" sz="1100" b="1" i="0" u="none" strike="noStrike">
                          <a:solidFill>
                            <a:srgbClr val="000000"/>
                          </a:solidFill>
                          <a:effectLst/>
                          <a:latin typeface="Calibri" panose="020F0502020204030204" pitchFamily="34" charset="0"/>
                        </a:rPr>
                        <a:t>127,0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465,23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465,23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465,23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465,23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465,23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465,23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465,23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465,23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465,23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465,23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465,23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465,23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r h="180000">
                <a:tc>
                  <a:txBody>
                    <a:bodyPr/>
                    <a:lstStyle/>
                    <a:p>
                      <a:pPr algn="ctr" rtl="0" fontAlgn="ctr"/>
                      <a:r>
                        <a:rPr lang="pt-BR" sz="1100" b="1" i="0" u="none" strike="noStrike">
                          <a:solidFill>
                            <a:srgbClr val="000000"/>
                          </a:solidFill>
                          <a:effectLst/>
                          <a:latin typeface="Calibri" panose="020F0502020204030204" pitchFamily="34" charset="0"/>
                        </a:rPr>
                        <a:t>161,0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467,21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467,21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467,21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467,21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467,21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467,21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467,21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467,21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467,21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467,21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467,21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467,21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2345718"/>
                  </a:ext>
                </a:extLst>
              </a:tr>
              <a:tr h="180000">
                <a:tc>
                  <a:txBody>
                    <a:bodyPr/>
                    <a:lstStyle/>
                    <a:p>
                      <a:pPr algn="ctr" rtl="0" fontAlgn="ctr"/>
                      <a:r>
                        <a:rPr lang="pt-BR" sz="1100" b="1" i="0" u="none" strike="noStrike">
                          <a:solidFill>
                            <a:srgbClr val="000000"/>
                          </a:solidFill>
                          <a:effectLst/>
                          <a:latin typeface="Calibri" panose="020F0502020204030204" pitchFamily="34" charset="0"/>
                        </a:rPr>
                        <a:t>322,0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468,15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468,15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468,15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468,15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468,15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468,15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468,15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468,15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468,15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468,15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468,15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468,15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7394641"/>
                  </a:ext>
                </a:extLst>
              </a:tr>
              <a:tr h="180000">
                <a:tc>
                  <a:txBody>
                    <a:bodyPr/>
                    <a:lstStyle/>
                    <a:p>
                      <a:pPr algn="ctr" rtl="0" fontAlgn="ctr"/>
                      <a:r>
                        <a:rPr lang="pt-BR" sz="1100" b="1" i="0" u="none" strike="noStrike">
                          <a:solidFill>
                            <a:srgbClr val="000000"/>
                          </a:solidFill>
                          <a:effectLst/>
                          <a:latin typeface="Calibri" panose="020F0502020204030204" pitchFamily="34" charset="0"/>
                        </a:rPr>
                        <a:t>99999,99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469,06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469,06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469,06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469,06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469,06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469,06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469,06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469,06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469,06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469,06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469,06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469,06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5165276"/>
                  </a:ext>
                </a:extLst>
              </a:tr>
            </a:tbl>
          </a:graphicData>
        </a:graphic>
      </p:graphicFrame>
      <p:graphicFrame>
        <p:nvGraphicFramePr>
          <p:cNvPr id="16" name="Tabela 15">
            <a:extLst>
              <a:ext uri="{FF2B5EF4-FFF2-40B4-BE49-F238E27FC236}">
                <a16:creationId xmlns:a16="http://schemas.microsoft.com/office/drawing/2014/main" id="{8C9B1D42-CE72-B7CB-53BA-C94127EAA80F}"/>
              </a:ext>
            </a:extLst>
          </p:cNvPr>
          <p:cNvGraphicFramePr>
            <a:graphicFrameLocks noGrp="1"/>
          </p:cNvGraphicFramePr>
          <p:nvPr>
            <p:extLst>
              <p:ext uri="{D42A27DB-BD31-4B8C-83A1-F6EECF244321}">
                <p14:modId xmlns:p14="http://schemas.microsoft.com/office/powerpoint/2010/main" val="3152115792"/>
              </p:ext>
            </p:extLst>
          </p:nvPr>
        </p:nvGraphicFramePr>
        <p:xfrm>
          <a:off x="342116" y="5135784"/>
          <a:ext cx="7035796" cy="900000"/>
        </p:xfrm>
        <a:graphic>
          <a:graphicData uri="http://schemas.openxmlformats.org/drawingml/2006/table">
            <a:tbl>
              <a:tblPr/>
              <a:tblGrid>
                <a:gridCol w="776236">
                  <a:extLst>
                    <a:ext uri="{9D8B030D-6E8A-4147-A177-3AD203B41FA5}">
                      <a16:colId xmlns:a16="http://schemas.microsoft.com/office/drawing/2014/main" val="637660212"/>
                    </a:ext>
                  </a:extLst>
                </a:gridCol>
                <a:gridCol w="521630">
                  <a:extLst>
                    <a:ext uri="{9D8B030D-6E8A-4147-A177-3AD203B41FA5}">
                      <a16:colId xmlns:a16="http://schemas.microsoft.com/office/drawing/2014/main" val="1635027277"/>
                    </a:ext>
                  </a:extLst>
                </a:gridCol>
                <a:gridCol w="521630">
                  <a:extLst>
                    <a:ext uri="{9D8B030D-6E8A-4147-A177-3AD203B41FA5}">
                      <a16:colId xmlns:a16="http://schemas.microsoft.com/office/drawing/2014/main" val="30179787"/>
                    </a:ext>
                  </a:extLst>
                </a:gridCol>
                <a:gridCol w="521630">
                  <a:extLst>
                    <a:ext uri="{9D8B030D-6E8A-4147-A177-3AD203B41FA5}">
                      <a16:colId xmlns:a16="http://schemas.microsoft.com/office/drawing/2014/main" val="1391526655"/>
                    </a:ext>
                  </a:extLst>
                </a:gridCol>
                <a:gridCol w="521630">
                  <a:extLst>
                    <a:ext uri="{9D8B030D-6E8A-4147-A177-3AD203B41FA5}">
                      <a16:colId xmlns:a16="http://schemas.microsoft.com/office/drawing/2014/main" val="707208672"/>
                    </a:ext>
                  </a:extLst>
                </a:gridCol>
                <a:gridCol w="521630">
                  <a:extLst>
                    <a:ext uri="{9D8B030D-6E8A-4147-A177-3AD203B41FA5}">
                      <a16:colId xmlns:a16="http://schemas.microsoft.com/office/drawing/2014/main" val="2428506742"/>
                    </a:ext>
                  </a:extLst>
                </a:gridCol>
                <a:gridCol w="521630">
                  <a:extLst>
                    <a:ext uri="{9D8B030D-6E8A-4147-A177-3AD203B41FA5}">
                      <a16:colId xmlns:a16="http://schemas.microsoft.com/office/drawing/2014/main" val="3261261889"/>
                    </a:ext>
                  </a:extLst>
                </a:gridCol>
                <a:gridCol w="521630">
                  <a:extLst>
                    <a:ext uri="{9D8B030D-6E8A-4147-A177-3AD203B41FA5}">
                      <a16:colId xmlns:a16="http://schemas.microsoft.com/office/drawing/2014/main" val="3710415874"/>
                    </a:ext>
                  </a:extLst>
                </a:gridCol>
                <a:gridCol w="521630">
                  <a:extLst>
                    <a:ext uri="{9D8B030D-6E8A-4147-A177-3AD203B41FA5}">
                      <a16:colId xmlns:a16="http://schemas.microsoft.com/office/drawing/2014/main" val="4121695006"/>
                    </a:ext>
                  </a:extLst>
                </a:gridCol>
                <a:gridCol w="521630">
                  <a:extLst>
                    <a:ext uri="{9D8B030D-6E8A-4147-A177-3AD203B41FA5}">
                      <a16:colId xmlns:a16="http://schemas.microsoft.com/office/drawing/2014/main" val="3368461818"/>
                    </a:ext>
                  </a:extLst>
                </a:gridCol>
                <a:gridCol w="521630">
                  <a:extLst>
                    <a:ext uri="{9D8B030D-6E8A-4147-A177-3AD203B41FA5}">
                      <a16:colId xmlns:a16="http://schemas.microsoft.com/office/drawing/2014/main" val="616920066"/>
                    </a:ext>
                  </a:extLst>
                </a:gridCol>
                <a:gridCol w="521630">
                  <a:extLst>
                    <a:ext uri="{9D8B030D-6E8A-4147-A177-3AD203B41FA5}">
                      <a16:colId xmlns:a16="http://schemas.microsoft.com/office/drawing/2014/main" val="1084858471"/>
                    </a:ext>
                  </a:extLst>
                </a:gridCol>
                <a:gridCol w="521630">
                  <a:extLst>
                    <a:ext uri="{9D8B030D-6E8A-4147-A177-3AD203B41FA5}">
                      <a16:colId xmlns:a16="http://schemas.microsoft.com/office/drawing/2014/main" val="3786023909"/>
                    </a:ext>
                  </a:extLst>
                </a:gridCol>
              </a:tblGrid>
              <a:tr h="180000">
                <a:tc>
                  <a:txBody>
                    <a:bodyPr/>
                    <a:lstStyle/>
                    <a:p>
                      <a:pPr algn="l" fontAlgn="b"/>
                      <a:r>
                        <a:rPr lang="pt-BR" sz="1100" b="0" i="0" u="none" strike="noStrike">
                          <a:solidFill>
                            <a:srgbClr val="000000"/>
                          </a:solidFill>
                          <a:effectLst/>
                          <a:latin typeface="Calibri" panose="020F0502020204030204" pitchFamily="34" charset="0"/>
                        </a:rPr>
                        <a:t> </a:t>
                      </a: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12">
                  <a:txBody>
                    <a:bodyPr/>
                    <a:lstStyle/>
                    <a:p>
                      <a:pPr algn="ctr" fontAlgn="ctr"/>
                      <a:r>
                        <a:rPr lang="pt-BR" sz="1100" b="1" i="0" u="none" strike="noStrike">
                          <a:solidFill>
                            <a:srgbClr val="000000"/>
                          </a:solidFill>
                          <a:effectLst/>
                          <a:latin typeface="Calibri" panose="020F0502020204030204" pitchFamily="34" charset="0"/>
                        </a:rPr>
                        <a:t>DEFLUÊNCIAS (SERRA DA MESA - MÉDIAS MENSAIS)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070792171"/>
                  </a:ext>
                </a:extLst>
              </a:tr>
              <a:tr h="180000">
                <a:tc>
                  <a:txBody>
                    <a:bodyPr/>
                    <a:lstStyle/>
                    <a:p>
                      <a:pPr algn="ctr" fontAlgn="ctr"/>
                      <a:r>
                        <a:rPr lang="pt-BR" sz="1100" b="1" i="0" u="none" strike="noStrike">
                          <a:solidFill>
                            <a:srgbClr val="000000"/>
                          </a:solidFill>
                          <a:effectLst/>
                          <a:latin typeface="Calibri" panose="020F0502020204030204" pitchFamily="34" charset="0"/>
                        </a:rPr>
                        <a:t>Defluência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180000">
                <a:tc>
                  <a:txBody>
                    <a:bodyPr/>
                    <a:lstStyle/>
                    <a:p>
                      <a:pPr algn="ctr" rtl="0" fontAlgn="ctr"/>
                      <a:r>
                        <a:rPr lang="pt-BR" sz="1100" b="1" i="0" u="none" strike="noStrike">
                          <a:solidFill>
                            <a:srgbClr val="000000"/>
                          </a:solidFill>
                          <a:effectLst/>
                          <a:latin typeface="Calibri" panose="020F0502020204030204" pitchFamily="34" charset="0"/>
                        </a:rPr>
                        <a:t>397,0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r h="180000">
                <a:tc>
                  <a:txBody>
                    <a:bodyPr/>
                    <a:lstStyle/>
                    <a:p>
                      <a:pPr algn="ctr" rtl="0" fontAlgn="ctr"/>
                      <a:r>
                        <a:rPr lang="pt-BR" sz="1100" b="1" i="0" u="none" strike="noStrike">
                          <a:solidFill>
                            <a:srgbClr val="000000"/>
                          </a:solidFill>
                          <a:effectLst/>
                          <a:latin typeface="Calibri" panose="020F0502020204030204" pitchFamily="34" charset="0"/>
                        </a:rPr>
                        <a:t>794,0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431,66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431,66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431,66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431,66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431,66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425,41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425,41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425,41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425,41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425,41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425,41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431,66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2345718"/>
                  </a:ext>
                </a:extLst>
              </a:tr>
              <a:tr h="180000">
                <a:tc>
                  <a:txBody>
                    <a:bodyPr/>
                    <a:lstStyle/>
                    <a:p>
                      <a:pPr algn="ctr" rtl="0" fontAlgn="ctr"/>
                      <a:r>
                        <a:rPr lang="pt-BR" sz="1100" b="1" i="0" u="none" strike="noStrike">
                          <a:solidFill>
                            <a:srgbClr val="000000"/>
                          </a:solidFill>
                          <a:effectLst/>
                          <a:latin typeface="Calibri" panose="020F0502020204030204" pitchFamily="34" charset="0"/>
                        </a:rPr>
                        <a:t>99999,99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431,67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431,67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431,67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431,67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431,67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431,67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431,67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431,67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431,67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431,67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431,67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431,67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7394641"/>
                  </a:ext>
                </a:extLst>
              </a:tr>
            </a:tbl>
          </a:graphicData>
        </a:graphic>
      </p:graphicFrame>
      <p:pic>
        <p:nvPicPr>
          <p:cNvPr id="9" name="Imagem 8">
            <a:extLst>
              <a:ext uri="{FF2B5EF4-FFF2-40B4-BE49-F238E27FC236}">
                <a16:creationId xmlns:a16="http://schemas.microsoft.com/office/drawing/2014/main" id="{9D4C9785-C607-A38C-63C3-893BE896DED3}"/>
              </a:ext>
            </a:extLst>
          </p:cNvPr>
          <p:cNvPicPr>
            <a:picLocks noChangeAspect="1"/>
          </p:cNvPicPr>
          <p:nvPr/>
        </p:nvPicPr>
        <p:blipFill>
          <a:blip r:embed="rId3"/>
          <a:stretch>
            <a:fillRect/>
          </a:stretch>
        </p:blipFill>
        <p:spPr>
          <a:xfrm>
            <a:off x="7569073" y="1256511"/>
            <a:ext cx="4572000" cy="1040780"/>
          </a:xfrm>
          <a:prstGeom prst="rect">
            <a:avLst/>
          </a:prstGeom>
        </p:spPr>
      </p:pic>
      <p:pic>
        <p:nvPicPr>
          <p:cNvPr id="12" name="Imagem 11">
            <a:extLst>
              <a:ext uri="{FF2B5EF4-FFF2-40B4-BE49-F238E27FC236}">
                <a16:creationId xmlns:a16="http://schemas.microsoft.com/office/drawing/2014/main" id="{536E0B08-2646-BFA8-2531-0416525D51D5}"/>
              </a:ext>
            </a:extLst>
          </p:cNvPr>
          <p:cNvPicPr>
            <a:picLocks noChangeAspect="1"/>
          </p:cNvPicPr>
          <p:nvPr/>
        </p:nvPicPr>
        <p:blipFill rotWithShape="1">
          <a:blip r:embed="rId4"/>
          <a:srcRect t="27794" b="-1"/>
          <a:stretch/>
        </p:blipFill>
        <p:spPr>
          <a:xfrm>
            <a:off x="7569073" y="2641517"/>
            <a:ext cx="4572000" cy="814459"/>
          </a:xfrm>
          <a:prstGeom prst="rect">
            <a:avLst/>
          </a:prstGeom>
        </p:spPr>
      </p:pic>
      <p:pic>
        <p:nvPicPr>
          <p:cNvPr id="17" name="Imagem 16">
            <a:extLst>
              <a:ext uri="{FF2B5EF4-FFF2-40B4-BE49-F238E27FC236}">
                <a16:creationId xmlns:a16="http://schemas.microsoft.com/office/drawing/2014/main" id="{CD5FD5B0-677E-EA86-0BFB-C57C27D06DD3}"/>
              </a:ext>
            </a:extLst>
          </p:cNvPr>
          <p:cNvPicPr>
            <a:picLocks noChangeAspect="1"/>
          </p:cNvPicPr>
          <p:nvPr/>
        </p:nvPicPr>
        <p:blipFill rotWithShape="1">
          <a:blip r:embed="rId5"/>
          <a:srcRect t="27571"/>
          <a:stretch/>
        </p:blipFill>
        <p:spPr>
          <a:xfrm>
            <a:off x="7569073" y="3896553"/>
            <a:ext cx="4572000" cy="814459"/>
          </a:xfrm>
          <a:prstGeom prst="rect">
            <a:avLst/>
          </a:prstGeom>
        </p:spPr>
      </p:pic>
      <p:pic>
        <p:nvPicPr>
          <p:cNvPr id="18" name="Imagem 17">
            <a:extLst>
              <a:ext uri="{FF2B5EF4-FFF2-40B4-BE49-F238E27FC236}">
                <a16:creationId xmlns:a16="http://schemas.microsoft.com/office/drawing/2014/main" id="{CA11F101-6DAE-2730-7692-E409A64CE964}"/>
              </a:ext>
            </a:extLst>
          </p:cNvPr>
          <p:cNvPicPr>
            <a:picLocks noChangeAspect="1"/>
          </p:cNvPicPr>
          <p:nvPr/>
        </p:nvPicPr>
        <p:blipFill rotWithShape="1">
          <a:blip r:embed="rId6"/>
          <a:srcRect t="29523"/>
          <a:stretch/>
        </p:blipFill>
        <p:spPr>
          <a:xfrm>
            <a:off x="7569073" y="5343109"/>
            <a:ext cx="4572000" cy="737056"/>
          </a:xfrm>
          <a:prstGeom prst="rect">
            <a:avLst/>
          </a:prstGeom>
        </p:spPr>
      </p:pic>
      <p:sp>
        <p:nvSpPr>
          <p:cNvPr id="19" name="Seta: Curva para a Esquerda 18">
            <a:extLst>
              <a:ext uri="{FF2B5EF4-FFF2-40B4-BE49-F238E27FC236}">
                <a16:creationId xmlns:a16="http://schemas.microsoft.com/office/drawing/2014/main" id="{E60662CB-7496-6A80-8AE8-C8745835EBE4}"/>
              </a:ext>
            </a:extLst>
          </p:cNvPr>
          <p:cNvSpPr/>
          <p:nvPr/>
        </p:nvSpPr>
        <p:spPr>
          <a:xfrm rot="17482918">
            <a:off x="7705086" y="800039"/>
            <a:ext cx="324000" cy="1080000"/>
          </a:xfrm>
          <a:prstGeom prst="curvedLeftArrow">
            <a:avLst>
              <a:gd name="adj1" fmla="val 25000"/>
              <a:gd name="adj2" fmla="val 100916"/>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0" name="Seta: Curva para a Esquerda 19">
            <a:extLst>
              <a:ext uri="{FF2B5EF4-FFF2-40B4-BE49-F238E27FC236}">
                <a16:creationId xmlns:a16="http://schemas.microsoft.com/office/drawing/2014/main" id="{45EC0F95-4088-0D44-5C56-97E05E1E1DFF}"/>
              </a:ext>
            </a:extLst>
          </p:cNvPr>
          <p:cNvSpPr/>
          <p:nvPr/>
        </p:nvSpPr>
        <p:spPr>
          <a:xfrm rot="17482918">
            <a:off x="7705086" y="2046996"/>
            <a:ext cx="324000" cy="1080000"/>
          </a:xfrm>
          <a:prstGeom prst="curvedLeftArrow">
            <a:avLst>
              <a:gd name="adj1" fmla="val 25000"/>
              <a:gd name="adj2" fmla="val 100916"/>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1" name="Seta: Curva para a Esquerda 20">
            <a:extLst>
              <a:ext uri="{FF2B5EF4-FFF2-40B4-BE49-F238E27FC236}">
                <a16:creationId xmlns:a16="http://schemas.microsoft.com/office/drawing/2014/main" id="{BFAB0236-49C0-7FA6-38DB-439B80C8D660}"/>
              </a:ext>
            </a:extLst>
          </p:cNvPr>
          <p:cNvSpPr/>
          <p:nvPr/>
        </p:nvSpPr>
        <p:spPr>
          <a:xfrm rot="17482918">
            <a:off x="7705086" y="3355214"/>
            <a:ext cx="324000" cy="1080000"/>
          </a:xfrm>
          <a:prstGeom prst="curvedLeftArrow">
            <a:avLst>
              <a:gd name="adj1" fmla="val 25000"/>
              <a:gd name="adj2" fmla="val 100916"/>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2" name="Seta: Curva para a Esquerda 21">
            <a:extLst>
              <a:ext uri="{FF2B5EF4-FFF2-40B4-BE49-F238E27FC236}">
                <a16:creationId xmlns:a16="http://schemas.microsoft.com/office/drawing/2014/main" id="{4340048A-8679-9A80-E2E5-12E9E168D52E}"/>
              </a:ext>
            </a:extLst>
          </p:cNvPr>
          <p:cNvSpPr/>
          <p:nvPr/>
        </p:nvSpPr>
        <p:spPr>
          <a:xfrm rot="17482918">
            <a:off x="7705086" y="4756553"/>
            <a:ext cx="324000" cy="1080000"/>
          </a:xfrm>
          <a:prstGeom prst="curvedLeftArrow">
            <a:avLst>
              <a:gd name="adj1" fmla="val 25000"/>
              <a:gd name="adj2" fmla="val 100916"/>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3" name="CaixaDeTexto 22">
            <a:extLst>
              <a:ext uri="{FF2B5EF4-FFF2-40B4-BE49-F238E27FC236}">
                <a16:creationId xmlns:a16="http://schemas.microsoft.com/office/drawing/2014/main" id="{52E7089A-1F75-57DC-BEDB-F7BFBCF68B00}"/>
              </a:ext>
            </a:extLst>
          </p:cNvPr>
          <p:cNvSpPr txBox="1"/>
          <p:nvPr/>
        </p:nvSpPr>
        <p:spPr>
          <a:xfrm>
            <a:off x="335360" y="831538"/>
            <a:ext cx="3928448" cy="409343"/>
          </a:xfrm>
          <a:prstGeom prst="rect">
            <a:avLst/>
          </a:prstGeom>
          <a:noFill/>
        </p:spPr>
        <p:txBody>
          <a:bodyPr wrap="square" rtlCol="0" anchor="t">
            <a:spAutoFit/>
          </a:bodyPr>
          <a:lstStyle/>
          <a:p>
            <a:pPr defTabSz="432008">
              <a:lnSpc>
                <a:spcPct val="108000"/>
              </a:lnSpc>
              <a:spcAft>
                <a:spcPts val="1200"/>
              </a:spcAft>
              <a:buClr>
                <a:srgbClr val="254061"/>
              </a:buClr>
              <a:buSzPct val="120000"/>
              <a:defRPr/>
            </a:pPr>
            <a:r>
              <a:rPr lang="pt-BR" altLang="pt-BR" sz="2000">
                <a:latin typeface="+mj-lt"/>
                <a:cs typeface="Arial" panose="020B0604020202020204" pitchFamily="34" charset="0"/>
              </a:rPr>
              <a:t>Formato editável</a:t>
            </a:r>
          </a:p>
        </p:txBody>
      </p:sp>
      <p:sp>
        <p:nvSpPr>
          <p:cNvPr id="6" name="Freeform 11">
            <a:extLst>
              <a:ext uri="{FF2B5EF4-FFF2-40B4-BE49-F238E27FC236}">
                <a16:creationId xmlns:a16="http://schemas.microsoft.com/office/drawing/2014/main" id="{3094A288-E460-0633-7734-97B7EF83F393}"/>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7"/>
            <a:stretch>
              <a:fillRect/>
            </a:stretch>
          </a:blipFill>
        </p:spPr>
        <p:txBody>
          <a:bodyPr/>
          <a:lstStyle/>
          <a:p>
            <a:endParaRPr lang="pt-BR"/>
          </a:p>
        </p:txBody>
      </p:sp>
    </p:spTree>
    <p:extLst>
      <p:ext uri="{BB962C8B-B14F-4D97-AF65-F5344CB8AC3E}">
        <p14:creationId xmlns:p14="http://schemas.microsoft.com/office/powerpoint/2010/main" val="2813816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Seleção de variáveis</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38</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11459046" cy="409343"/>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Sugere-se selecionar todas as variáveis de usinas hidrelétricas e do SIN.</a:t>
            </a:r>
          </a:p>
        </p:txBody>
      </p:sp>
      <p:sp>
        <p:nvSpPr>
          <p:cNvPr id="11" name="Retângulo 10"/>
          <p:cNvSpPr/>
          <p:nvPr/>
        </p:nvSpPr>
        <p:spPr>
          <a:xfrm>
            <a:off x="5237655" y="3059721"/>
            <a:ext cx="2467834" cy="241040"/>
          </a:xfrm>
          <a:prstGeom prst="rect">
            <a:avLst/>
          </a:prstGeom>
          <a:noFill/>
          <a:ln w="28575">
            <a:solidFill>
              <a:srgbClr val="EF0B1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pic>
        <p:nvPicPr>
          <p:cNvPr id="7" name="Imagem 6">
            <a:extLst>
              <a:ext uri="{FF2B5EF4-FFF2-40B4-BE49-F238E27FC236}">
                <a16:creationId xmlns:a16="http://schemas.microsoft.com/office/drawing/2014/main" id="{60348923-7BCB-AB45-E06C-487E35110DE5}"/>
              </a:ext>
            </a:extLst>
          </p:cNvPr>
          <p:cNvPicPr>
            <a:picLocks noChangeAspect="1"/>
          </p:cNvPicPr>
          <p:nvPr/>
        </p:nvPicPr>
        <p:blipFill>
          <a:blip r:embed="rId3"/>
          <a:stretch>
            <a:fillRect/>
          </a:stretch>
        </p:blipFill>
        <p:spPr>
          <a:xfrm>
            <a:off x="1526120" y="1847981"/>
            <a:ext cx="9124950" cy="3781425"/>
          </a:xfrm>
          <a:prstGeom prst="rect">
            <a:avLst/>
          </a:prstGeom>
        </p:spPr>
      </p:pic>
      <p:sp>
        <p:nvSpPr>
          <p:cNvPr id="5" name="Freeform 11">
            <a:extLst>
              <a:ext uri="{FF2B5EF4-FFF2-40B4-BE49-F238E27FC236}">
                <a16:creationId xmlns:a16="http://schemas.microsoft.com/office/drawing/2014/main" id="{437687BA-7E56-0698-D6F2-E0329239E3D4}"/>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3468252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B72DF-903A-EF9F-D975-9ADDE00580CA}"/>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A8102F62-2E36-7FDB-E3E7-5F57797ECDD8}"/>
              </a:ext>
            </a:extLst>
          </p:cNvPr>
          <p:cNvSpPr txBox="1"/>
          <p:nvPr/>
        </p:nvSpPr>
        <p:spPr>
          <a:xfrm>
            <a:off x="479376" y="3535849"/>
            <a:ext cx="11268000" cy="1354217"/>
          </a:xfrm>
          <a:prstGeom prst="rect">
            <a:avLst/>
          </a:prstGeom>
          <a:noFill/>
        </p:spPr>
        <p:txBody>
          <a:bodyPr wrap="square" rtlCol="0" anchor="t">
            <a:spAutoFit/>
          </a:bodyPr>
          <a:lstStyle/>
          <a:p>
            <a:pPr>
              <a:spcAft>
                <a:spcPts val="1200"/>
              </a:spcAft>
            </a:pPr>
            <a:r>
              <a:rPr lang="pt-BR" sz="3600" b="1">
                <a:solidFill>
                  <a:srgbClr val="0D223F"/>
                </a:solidFill>
                <a:latin typeface="+mj-lt"/>
              </a:rPr>
              <a:t>Alterações no caso SUISHI</a:t>
            </a:r>
          </a:p>
          <a:p>
            <a:pPr>
              <a:spcAft>
                <a:spcPts val="1200"/>
              </a:spcAft>
            </a:pPr>
            <a:r>
              <a:rPr lang="pt-BR" sz="3600" b="1">
                <a:solidFill>
                  <a:srgbClr val="0D223F"/>
                </a:solidFill>
                <a:latin typeface="+mj-lt"/>
              </a:rPr>
              <a:t>apenas para a CRA1 do LRCAP 2026</a:t>
            </a:r>
          </a:p>
        </p:txBody>
      </p:sp>
      <p:sp>
        <p:nvSpPr>
          <p:cNvPr id="6" name="Retângulo 5">
            <a:extLst>
              <a:ext uri="{FF2B5EF4-FFF2-40B4-BE49-F238E27FC236}">
                <a16:creationId xmlns:a16="http://schemas.microsoft.com/office/drawing/2014/main" id="{322A221E-0347-AF1A-433D-96C2DD906FE1}"/>
              </a:ext>
            </a:extLst>
          </p:cNvPr>
          <p:cNvSpPr/>
          <p:nvPr/>
        </p:nvSpPr>
        <p:spPr>
          <a:xfrm flipV="1">
            <a:off x="525212" y="4182180"/>
            <a:ext cx="10800000" cy="36000"/>
          </a:xfrm>
          <a:prstGeom prst="rect">
            <a:avLst/>
          </a:prstGeom>
          <a:solidFill>
            <a:srgbClr val="FBB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839691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8B843-1D55-5A03-4C9D-0D34BC76B239}"/>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0E22D59D-0242-303F-DB33-5CD774A0780C}"/>
              </a:ext>
            </a:extLst>
          </p:cNvPr>
          <p:cNvSpPr txBox="1"/>
          <p:nvPr/>
        </p:nvSpPr>
        <p:spPr>
          <a:xfrm>
            <a:off x="479376" y="3535849"/>
            <a:ext cx="11268000" cy="1354217"/>
          </a:xfrm>
          <a:prstGeom prst="rect">
            <a:avLst/>
          </a:prstGeom>
          <a:noFill/>
        </p:spPr>
        <p:txBody>
          <a:bodyPr wrap="square" rtlCol="0" anchor="t">
            <a:spAutoFit/>
          </a:bodyPr>
          <a:lstStyle/>
          <a:p>
            <a:pPr>
              <a:spcAft>
                <a:spcPts val="1200"/>
              </a:spcAft>
            </a:pPr>
            <a:r>
              <a:rPr lang="pt-BR" sz="3600" b="1">
                <a:solidFill>
                  <a:srgbClr val="0D223F"/>
                </a:solidFill>
                <a:latin typeface="+mj-lt"/>
              </a:rPr>
              <a:t>Alterações no caso NEWAVE</a:t>
            </a:r>
          </a:p>
          <a:p>
            <a:pPr>
              <a:spcAft>
                <a:spcPts val="1200"/>
              </a:spcAft>
            </a:pPr>
            <a:r>
              <a:rPr lang="pt-BR" sz="3600" b="1" err="1">
                <a:solidFill>
                  <a:srgbClr val="0D223F"/>
                </a:solidFill>
                <a:latin typeface="+mj-lt"/>
              </a:rPr>
              <a:t>pré</a:t>
            </a:r>
            <a:r>
              <a:rPr lang="pt-BR" sz="3600" b="1">
                <a:solidFill>
                  <a:srgbClr val="0D223F"/>
                </a:solidFill>
                <a:latin typeface="+mj-lt"/>
              </a:rPr>
              <a:t> conversão em caso de energia firme SUISHI</a:t>
            </a:r>
          </a:p>
        </p:txBody>
      </p:sp>
      <p:sp>
        <p:nvSpPr>
          <p:cNvPr id="6" name="Retângulo 5">
            <a:extLst>
              <a:ext uri="{FF2B5EF4-FFF2-40B4-BE49-F238E27FC236}">
                <a16:creationId xmlns:a16="http://schemas.microsoft.com/office/drawing/2014/main" id="{489B41FD-7937-0746-D61E-E1E5B11150BE}"/>
              </a:ext>
            </a:extLst>
          </p:cNvPr>
          <p:cNvSpPr/>
          <p:nvPr/>
        </p:nvSpPr>
        <p:spPr>
          <a:xfrm flipV="1">
            <a:off x="525212" y="4182180"/>
            <a:ext cx="10800000" cy="36000"/>
          </a:xfrm>
          <a:prstGeom prst="rect">
            <a:avLst/>
          </a:prstGeom>
          <a:solidFill>
            <a:srgbClr val="FBB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59387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0BFDD-B602-AFC3-0237-78AFBFBC943C}"/>
            </a:ext>
          </a:extLst>
        </p:cNvPr>
        <p:cNvGrpSpPr/>
        <p:nvPr/>
      </p:nvGrpSpPr>
      <p:grpSpPr>
        <a:xfrm>
          <a:off x="0" y="0"/>
          <a:ext cx="0" cy="0"/>
          <a:chOff x="0" y="0"/>
          <a:chExt cx="0" cy="0"/>
        </a:xfrm>
      </p:grpSpPr>
      <p:pic>
        <p:nvPicPr>
          <p:cNvPr id="10" name="Imagem 9">
            <a:extLst>
              <a:ext uri="{FF2B5EF4-FFF2-40B4-BE49-F238E27FC236}">
                <a16:creationId xmlns:a16="http://schemas.microsoft.com/office/drawing/2014/main" id="{0976393E-9BED-4ACD-FA58-8728C5643C5F}"/>
              </a:ext>
            </a:extLst>
          </p:cNvPr>
          <p:cNvPicPr>
            <a:picLocks noChangeAspect="1"/>
          </p:cNvPicPr>
          <p:nvPr/>
        </p:nvPicPr>
        <p:blipFill>
          <a:blip r:embed="rId3"/>
          <a:stretch>
            <a:fillRect/>
          </a:stretch>
        </p:blipFill>
        <p:spPr>
          <a:xfrm>
            <a:off x="407854" y="2659758"/>
            <a:ext cx="4940554" cy="3549832"/>
          </a:xfrm>
          <a:prstGeom prst="rect">
            <a:avLst/>
          </a:prstGeom>
        </p:spPr>
      </p:pic>
      <p:pic>
        <p:nvPicPr>
          <p:cNvPr id="6" name="Imagem 5">
            <a:extLst>
              <a:ext uri="{FF2B5EF4-FFF2-40B4-BE49-F238E27FC236}">
                <a16:creationId xmlns:a16="http://schemas.microsoft.com/office/drawing/2014/main" id="{A8D056F4-F07B-6B1F-3F6F-20C6ABA5CCE8}"/>
              </a:ext>
            </a:extLst>
          </p:cNvPr>
          <p:cNvPicPr>
            <a:picLocks noChangeAspect="1"/>
          </p:cNvPicPr>
          <p:nvPr/>
        </p:nvPicPr>
        <p:blipFill>
          <a:blip r:embed="rId4"/>
          <a:srcRect b="10182"/>
          <a:stretch>
            <a:fillRect/>
          </a:stretch>
        </p:blipFill>
        <p:spPr>
          <a:xfrm>
            <a:off x="5755254" y="2365823"/>
            <a:ext cx="6114525" cy="4043495"/>
          </a:xfrm>
          <a:prstGeom prst="rect">
            <a:avLst/>
          </a:prstGeom>
        </p:spPr>
      </p:pic>
      <p:sp>
        <p:nvSpPr>
          <p:cNvPr id="3" name="Retângulo 2">
            <a:extLst>
              <a:ext uri="{FF2B5EF4-FFF2-40B4-BE49-F238E27FC236}">
                <a16:creationId xmlns:a16="http://schemas.microsoft.com/office/drawing/2014/main" id="{837764A4-64E8-BE9F-E3FD-6AA5547E287F}"/>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C52D2903-D3FF-013F-72CF-1DF8690936A7}"/>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UHE Fontes – Para CRA1 do LRCAP 2026</a:t>
            </a:r>
          </a:p>
        </p:txBody>
      </p:sp>
      <p:sp>
        <p:nvSpPr>
          <p:cNvPr id="13" name="CaixaDeTexto 12">
            <a:extLst>
              <a:ext uri="{FF2B5EF4-FFF2-40B4-BE49-F238E27FC236}">
                <a16:creationId xmlns:a16="http://schemas.microsoft.com/office/drawing/2014/main" id="{241BAB89-7458-A324-A85D-2015069E563D}"/>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40</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F833E2E9-8DBD-3A96-9908-43BA1393C40C}"/>
              </a:ext>
            </a:extLst>
          </p:cNvPr>
          <p:cNvSpPr txBox="1"/>
          <p:nvPr/>
        </p:nvSpPr>
        <p:spPr>
          <a:xfrm>
            <a:off x="359072" y="911713"/>
            <a:ext cx="11459046" cy="1151084"/>
          </a:xfrm>
          <a:prstGeom prst="rect">
            <a:avLst/>
          </a:prstGeom>
          <a:noFill/>
        </p:spPr>
        <p:txBody>
          <a:bodyPr wrap="square" rtlCol="0" anchor="t">
            <a:spAutoFit/>
          </a:bodyPr>
          <a:lstStyle/>
          <a:p>
            <a:pPr marL="285750" indent="-285750" algn="just" defTabSz="432008">
              <a:lnSpc>
                <a:spcPct val="108000"/>
              </a:lnSpc>
              <a:spcAft>
                <a:spcPts val="6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Nos cálculos do LRCAP 2026, na CRA1, a ampliação da UHE Fontes foi representada na UHE Fontes A e o turbinamento mínimo da UHE Fontes A foi elevado para 84 m³/s.</a:t>
            </a:r>
          </a:p>
          <a:p>
            <a:pPr marL="285750" indent="-285750" algn="just" defTabSz="432008">
              <a:lnSpc>
                <a:spcPct val="108000"/>
              </a:lnSpc>
              <a:spcAft>
                <a:spcPts val="6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Atenção: nos casos sem ampliação da UHE Fontes, mantenha o turbinamento mínimo </a:t>
            </a:r>
            <a:r>
              <a:rPr lang="pt-BR" altLang="pt-BR" sz="2000" i="1">
                <a:latin typeface="+mj-lt"/>
                <a:cs typeface="Arial" panose="020B0604020202020204" pitchFamily="34" charset="0"/>
              </a:rPr>
              <a:t>default</a:t>
            </a:r>
            <a:r>
              <a:rPr lang="pt-BR" altLang="pt-BR" sz="2000">
                <a:latin typeface="+mj-lt"/>
                <a:cs typeface="Arial" panose="020B0604020202020204" pitchFamily="34" charset="0"/>
              </a:rPr>
              <a:t> de 11 m³/s.</a:t>
            </a:r>
          </a:p>
        </p:txBody>
      </p:sp>
      <p:sp>
        <p:nvSpPr>
          <p:cNvPr id="8" name="Freeform 11">
            <a:extLst>
              <a:ext uri="{FF2B5EF4-FFF2-40B4-BE49-F238E27FC236}">
                <a16:creationId xmlns:a16="http://schemas.microsoft.com/office/drawing/2014/main" id="{5BF27A47-87BC-B344-76C9-49767E00889E}"/>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5"/>
            <a:stretch>
              <a:fillRect/>
            </a:stretch>
          </a:blipFill>
        </p:spPr>
        <p:txBody>
          <a:bodyPr/>
          <a:lstStyle/>
          <a:p>
            <a:endParaRPr lang="pt-BR"/>
          </a:p>
        </p:txBody>
      </p:sp>
      <p:sp>
        <p:nvSpPr>
          <p:cNvPr id="11" name="Retângulo 10">
            <a:extLst>
              <a:ext uri="{FF2B5EF4-FFF2-40B4-BE49-F238E27FC236}">
                <a16:creationId xmlns:a16="http://schemas.microsoft.com/office/drawing/2014/main" id="{60712426-1D00-41E2-4902-8FE46AF48E6B}"/>
              </a:ext>
            </a:extLst>
          </p:cNvPr>
          <p:cNvSpPr/>
          <p:nvPr/>
        </p:nvSpPr>
        <p:spPr>
          <a:xfrm>
            <a:off x="1732173" y="5276432"/>
            <a:ext cx="396000" cy="3600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a:extLst>
              <a:ext uri="{FF2B5EF4-FFF2-40B4-BE49-F238E27FC236}">
                <a16:creationId xmlns:a16="http://schemas.microsoft.com/office/drawing/2014/main" id="{BB77598A-8460-2E24-DBCF-89324F892660}"/>
              </a:ext>
            </a:extLst>
          </p:cNvPr>
          <p:cNvSpPr/>
          <p:nvPr/>
        </p:nvSpPr>
        <p:spPr>
          <a:xfrm>
            <a:off x="5995012" y="4625290"/>
            <a:ext cx="5508000" cy="3240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426135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4383A-7A7D-1592-CF09-0A80524AA10D}"/>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7A65E059-83C3-FEC5-0927-CD9A9858AD40}"/>
              </a:ext>
            </a:extLst>
          </p:cNvPr>
          <p:cNvPicPr>
            <a:picLocks noChangeAspect="1"/>
          </p:cNvPicPr>
          <p:nvPr/>
        </p:nvPicPr>
        <p:blipFill>
          <a:blip r:embed="rId3"/>
          <a:stretch>
            <a:fillRect/>
          </a:stretch>
        </p:blipFill>
        <p:spPr>
          <a:xfrm>
            <a:off x="3810770" y="1481119"/>
            <a:ext cx="8007348" cy="3866963"/>
          </a:xfrm>
          <a:prstGeom prst="rect">
            <a:avLst/>
          </a:prstGeom>
        </p:spPr>
      </p:pic>
      <p:sp>
        <p:nvSpPr>
          <p:cNvPr id="3" name="Retângulo 2">
            <a:extLst>
              <a:ext uri="{FF2B5EF4-FFF2-40B4-BE49-F238E27FC236}">
                <a16:creationId xmlns:a16="http://schemas.microsoft.com/office/drawing/2014/main" id="{B43900D0-90DE-F576-D08A-A0986BE10B56}"/>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D3A7507D-9FDA-3E96-E886-183161693C3D}"/>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UHE Coaracy Nunes – Para CRA1 do LRCAP 2026</a:t>
            </a:r>
          </a:p>
        </p:txBody>
      </p:sp>
      <p:sp>
        <p:nvSpPr>
          <p:cNvPr id="13" name="CaixaDeTexto 12">
            <a:extLst>
              <a:ext uri="{FF2B5EF4-FFF2-40B4-BE49-F238E27FC236}">
                <a16:creationId xmlns:a16="http://schemas.microsoft.com/office/drawing/2014/main" id="{3D0BCD2E-77D9-811E-1081-4B8644A35EEA}"/>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41</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E4CC5EC1-B266-DB8C-C7E7-0AA26AC3C27F}"/>
              </a:ext>
            </a:extLst>
          </p:cNvPr>
          <p:cNvSpPr txBox="1"/>
          <p:nvPr/>
        </p:nvSpPr>
        <p:spPr>
          <a:xfrm>
            <a:off x="359073" y="993742"/>
            <a:ext cx="3371680" cy="2071336"/>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Nos casos com ampliação da UHE Coaracy Nunes, compartilhamento do reservatório das UHEs Coaracy Nunes e Coaracy Nunes II.</a:t>
            </a:r>
          </a:p>
        </p:txBody>
      </p:sp>
      <p:sp>
        <p:nvSpPr>
          <p:cNvPr id="16" name="Retângulo 15">
            <a:extLst>
              <a:ext uri="{FF2B5EF4-FFF2-40B4-BE49-F238E27FC236}">
                <a16:creationId xmlns:a16="http://schemas.microsoft.com/office/drawing/2014/main" id="{946B1DC4-C3E4-2C4F-C03A-934098C7F038}"/>
              </a:ext>
            </a:extLst>
          </p:cNvPr>
          <p:cNvSpPr/>
          <p:nvPr/>
        </p:nvSpPr>
        <p:spPr>
          <a:xfrm>
            <a:off x="3924300" y="2133600"/>
            <a:ext cx="1803400" cy="2032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a:extLst>
              <a:ext uri="{FF2B5EF4-FFF2-40B4-BE49-F238E27FC236}">
                <a16:creationId xmlns:a16="http://schemas.microsoft.com/office/drawing/2014/main" id="{21DD9BA2-E152-53DE-EC4A-58826F28C852}"/>
              </a:ext>
            </a:extLst>
          </p:cNvPr>
          <p:cNvSpPr/>
          <p:nvPr/>
        </p:nvSpPr>
        <p:spPr>
          <a:xfrm>
            <a:off x="5943600" y="4305300"/>
            <a:ext cx="5702300" cy="4953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Freeform 11">
            <a:extLst>
              <a:ext uri="{FF2B5EF4-FFF2-40B4-BE49-F238E27FC236}">
                <a16:creationId xmlns:a16="http://schemas.microsoft.com/office/drawing/2014/main" id="{7170C07D-20C0-2E4F-A73A-012D28939334}"/>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36533957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75CC0-DFC4-6095-55EB-E5B3ACF728C2}"/>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7F1995DA-9D9E-3305-7705-9DD19965EA1F}"/>
              </a:ext>
            </a:extLst>
          </p:cNvPr>
          <p:cNvSpPr txBox="1"/>
          <p:nvPr/>
        </p:nvSpPr>
        <p:spPr>
          <a:xfrm>
            <a:off x="479376" y="3535849"/>
            <a:ext cx="11268000" cy="1354217"/>
          </a:xfrm>
          <a:prstGeom prst="rect">
            <a:avLst/>
          </a:prstGeom>
          <a:noFill/>
        </p:spPr>
        <p:txBody>
          <a:bodyPr wrap="square" rtlCol="0" anchor="t">
            <a:spAutoFit/>
          </a:bodyPr>
          <a:lstStyle/>
          <a:p>
            <a:pPr>
              <a:spcAft>
                <a:spcPts val="1200"/>
              </a:spcAft>
            </a:pPr>
            <a:r>
              <a:rPr lang="pt-BR" sz="3600" b="1">
                <a:solidFill>
                  <a:srgbClr val="0D223F"/>
                </a:solidFill>
                <a:latin typeface="+mj-lt"/>
              </a:rPr>
              <a:t>Conversão do caso NEWAVE para SUISHI</a:t>
            </a:r>
          </a:p>
          <a:p>
            <a:pPr>
              <a:spcAft>
                <a:spcPts val="1200"/>
              </a:spcAft>
            </a:pPr>
            <a:r>
              <a:rPr lang="pt-BR" sz="3600" b="1" u="sng">
                <a:solidFill>
                  <a:srgbClr val="0D223F"/>
                </a:solidFill>
                <a:latin typeface="+mj-lt"/>
              </a:rPr>
              <a:t>COM</a:t>
            </a:r>
            <a:r>
              <a:rPr lang="pt-BR" sz="3600" b="1">
                <a:solidFill>
                  <a:srgbClr val="0D223F"/>
                </a:solidFill>
                <a:latin typeface="+mj-lt"/>
              </a:rPr>
              <a:t> recuperação de opções de execução de casos antigos</a:t>
            </a:r>
          </a:p>
        </p:txBody>
      </p:sp>
      <p:sp>
        <p:nvSpPr>
          <p:cNvPr id="6" name="Retângulo 5">
            <a:extLst>
              <a:ext uri="{FF2B5EF4-FFF2-40B4-BE49-F238E27FC236}">
                <a16:creationId xmlns:a16="http://schemas.microsoft.com/office/drawing/2014/main" id="{4C3C37BD-3850-8C1F-FEE1-2C059AEDA82A}"/>
              </a:ext>
            </a:extLst>
          </p:cNvPr>
          <p:cNvSpPr/>
          <p:nvPr/>
        </p:nvSpPr>
        <p:spPr>
          <a:xfrm flipV="1">
            <a:off x="525212" y="4182180"/>
            <a:ext cx="10800000" cy="36000"/>
          </a:xfrm>
          <a:prstGeom prst="rect">
            <a:avLst/>
          </a:prstGeom>
          <a:solidFill>
            <a:srgbClr val="FBB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199187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17818-A8DC-0A99-A0D6-8A51093757BA}"/>
            </a:ext>
          </a:extLst>
        </p:cNvPr>
        <p:cNvGrpSpPr/>
        <p:nvPr/>
      </p:nvGrpSpPr>
      <p:grpSpPr>
        <a:xfrm>
          <a:off x="0" y="0"/>
          <a:ext cx="0" cy="0"/>
          <a:chOff x="0" y="0"/>
          <a:chExt cx="0" cy="0"/>
        </a:xfrm>
      </p:grpSpPr>
      <p:pic>
        <p:nvPicPr>
          <p:cNvPr id="12" name="Imagem 11">
            <a:extLst>
              <a:ext uri="{FF2B5EF4-FFF2-40B4-BE49-F238E27FC236}">
                <a16:creationId xmlns:a16="http://schemas.microsoft.com/office/drawing/2014/main" id="{5378A582-0D43-868A-7BF4-BDF9A484AD6E}"/>
              </a:ext>
            </a:extLst>
          </p:cNvPr>
          <p:cNvPicPr>
            <a:picLocks noChangeAspect="1"/>
          </p:cNvPicPr>
          <p:nvPr/>
        </p:nvPicPr>
        <p:blipFill>
          <a:blip r:embed="rId3"/>
          <a:stretch>
            <a:fillRect/>
          </a:stretch>
        </p:blipFill>
        <p:spPr>
          <a:xfrm>
            <a:off x="2230702" y="1476939"/>
            <a:ext cx="7729315" cy="4686925"/>
          </a:xfrm>
          <a:prstGeom prst="rect">
            <a:avLst/>
          </a:prstGeom>
        </p:spPr>
      </p:pic>
      <p:sp>
        <p:nvSpPr>
          <p:cNvPr id="3" name="Retângulo 2">
            <a:extLst>
              <a:ext uri="{FF2B5EF4-FFF2-40B4-BE49-F238E27FC236}">
                <a16:creationId xmlns:a16="http://schemas.microsoft.com/office/drawing/2014/main" id="{DA2083A1-964A-1BFC-5025-F186CD678166}"/>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9F623B54-8BBE-D0E6-68E1-EAEC5D5BD19C}"/>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Conversão (1/4)</a:t>
            </a:r>
          </a:p>
        </p:txBody>
      </p:sp>
      <p:sp>
        <p:nvSpPr>
          <p:cNvPr id="13" name="CaixaDeTexto 12">
            <a:extLst>
              <a:ext uri="{FF2B5EF4-FFF2-40B4-BE49-F238E27FC236}">
                <a16:creationId xmlns:a16="http://schemas.microsoft.com/office/drawing/2014/main" id="{54FEADA2-7411-41AF-5E00-663A71D63F60}"/>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43</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07BA4816-7959-E601-5312-D4841A8524FC}"/>
              </a:ext>
            </a:extLst>
          </p:cNvPr>
          <p:cNvSpPr txBox="1"/>
          <p:nvPr/>
        </p:nvSpPr>
        <p:spPr>
          <a:xfrm>
            <a:off x="359072" y="911713"/>
            <a:ext cx="11459046" cy="424732"/>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Tipo de simulação: energia firme com período crítico definido. </a:t>
            </a:r>
          </a:p>
        </p:txBody>
      </p:sp>
      <p:sp>
        <p:nvSpPr>
          <p:cNvPr id="11" name="Retângulo 10">
            <a:extLst>
              <a:ext uri="{FF2B5EF4-FFF2-40B4-BE49-F238E27FC236}">
                <a16:creationId xmlns:a16="http://schemas.microsoft.com/office/drawing/2014/main" id="{18BCC5E8-CCBD-FE88-BB4C-4C65D5034103}"/>
              </a:ext>
            </a:extLst>
          </p:cNvPr>
          <p:cNvSpPr/>
          <p:nvPr/>
        </p:nvSpPr>
        <p:spPr>
          <a:xfrm>
            <a:off x="5096137" y="3048835"/>
            <a:ext cx="2467834" cy="241040"/>
          </a:xfrm>
          <a:prstGeom prst="rect">
            <a:avLst/>
          </a:prstGeom>
          <a:noFill/>
          <a:ln w="28575">
            <a:solidFill>
              <a:srgbClr val="EF0B1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5" name="Freeform 11">
            <a:extLst>
              <a:ext uri="{FF2B5EF4-FFF2-40B4-BE49-F238E27FC236}">
                <a16:creationId xmlns:a16="http://schemas.microsoft.com/office/drawing/2014/main" id="{31976E54-7F34-82D3-82F2-3E5D8E26D81A}"/>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1031234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74088-5F1D-A49F-5CF5-03A15439AE79}"/>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9CCE1B1C-1BD6-E132-74E1-960557FF3C7F}"/>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47BD6D72-7156-1D30-5F58-76104DD065D3}"/>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Conversão (2/4)</a:t>
            </a:r>
          </a:p>
        </p:txBody>
      </p:sp>
      <p:sp>
        <p:nvSpPr>
          <p:cNvPr id="13" name="CaixaDeTexto 12">
            <a:extLst>
              <a:ext uri="{FF2B5EF4-FFF2-40B4-BE49-F238E27FC236}">
                <a16:creationId xmlns:a16="http://schemas.microsoft.com/office/drawing/2014/main" id="{54226D65-E718-8442-BAAE-6DDF2D903F65}"/>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44</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B25FAC7D-1AD5-8D85-2B9F-F333F0DA2B78}"/>
              </a:ext>
            </a:extLst>
          </p:cNvPr>
          <p:cNvSpPr txBox="1"/>
          <p:nvPr/>
        </p:nvSpPr>
        <p:spPr>
          <a:xfrm>
            <a:off x="359072" y="911713"/>
            <a:ext cx="11459046" cy="1908215"/>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O caso de energia firme é executado com apenas um mercado. Além disso, não há separação das usinas hidrelétricas em </a:t>
            </a:r>
            <a:r>
              <a:rPr lang="pt-BR" altLang="pt-BR" sz="2000" err="1">
                <a:latin typeface="+mj-lt"/>
                <a:cs typeface="Arial" panose="020B0604020202020204" pitchFamily="34" charset="0"/>
              </a:rPr>
              <a:t>REEs</a:t>
            </a:r>
            <a:r>
              <a:rPr lang="pt-BR" altLang="pt-BR" sz="2000">
                <a:latin typeface="+mj-lt"/>
                <a:cs typeface="Arial" panose="020B0604020202020204" pitchFamily="34" charset="0"/>
              </a:rPr>
              <a:t>, pois a simulação é feita a usinas individualizadas</a:t>
            </a:r>
            <a:r>
              <a:rPr lang="pt-BR" altLang="pt-BR" sz="2000">
                <a:cs typeface="Arial" panose="020B0604020202020204" pitchFamily="34" charset="0"/>
              </a:rPr>
              <a:t>. Dessa forma, as usinas fictícias não são necessárias.</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cs typeface="Arial" panose="020B0604020202020204" pitchFamily="34" charset="0"/>
              </a:rPr>
              <a:t>Portanto, os submercados e </a:t>
            </a:r>
            <a:r>
              <a:rPr lang="pt-BR" altLang="pt-BR" sz="2000" err="1">
                <a:cs typeface="Arial" panose="020B0604020202020204" pitchFamily="34" charset="0"/>
              </a:rPr>
              <a:t>REEs</a:t>
            </a:r>
            <a:r>
              <a:rPr lang="pt-BR" altLang="pt-BR" sz="2000">
                <a:cs typeface="Arial" panose="020B0604020202020204" pitchFamily="34" charset="0"/>
              </a:rPr>
              <a:t> devem ser unificados e as usinas fictícias devem ser apagadas. Para isso, basta responder Sim às perguntas abaixo apresentadas na interface durante a conversão.</a:t>
            </a:r>
            <a:endParaRPr lang="pt-BR" altLang="pt-BR" sz="2000">
              <a:latin typeface="+mj-lt"/>
              <a:cs typeface="Arial" panose="020B0604020202020204" pitchFamily="34" charset="0"/>
            </a:endParaRPr>
          </a:p>
        </p:txBody>
      </p:sp>
      <p:pic>
        <p:nvPicPr>
          <p:cNvPr id="1026" name="Picture 2" descr="image005">
            <a:extLst>
              <a:ext uri="{FF2B5EF4-FFF2-40B4-BE49-F238E27FC236}">
                <a16:creationId xmlns:a16="http://schemas.microsoft.com/office/drawing/2014/main" id="{5CEAF687-1AF4-9ADB-10A7-8438D549F0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035" y="3157225"/>
            <a:ext cx="33909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m 7" descr="image006">
            <a:extLst>
              <a:ext uri="{FF2B5EF4-FFF2-40B4-BE49-F238E27FC236}">
                <a16:creationId xmlns:a16="http://schemas.microsoft.com/office/drawing/2014/main" id="{295A42E6-0ADF-AD30-69FA-D8BC8FC950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9710" y="4707458"/>
            <a:ext cx="274955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11">
            <a:extLst>
              <a:ext uri="{FF2B5EF4-FFF2-40B4-BE49-F238E27FC236}">
                <a16:creationId xmlns:a16="http://schemas.microsoft.com/office/drawing/2014/main" id="{4D26199D-3BA7-372C-10C0-BEF10C56C52B}"/>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5"/>
            <a:stretch>
              <a:fillRect/>
            </a:stretch>
          </a:blipFill>
        </p:spPr>
        <p:txBody>
          <a:bodyPr/>
          <a:lstStyle/>
          <a:p>
            <a:endParaRPr lang="pt-BR"/>
          </a:p>
        </p:txBody>
      </p:sp>
      <p:sp>
        <p:nvSpPr>
          <p:cNvPr id="2" name="Retângulo 1">
            <a:extLst>
              <a:ext uri="{FF2B5EF4-FFF2-40B4-BE49-F238E27FC236}">
                <a16:creationId xmlns:a16="http://schemas.microsoft.com/office/drawing/2014/main" id="{81B63E92-114A-E71E-1914-FF5E9712C3F3}"/>
              </a:ext>
            </a:extLst>
          </p:cNvPr>
          <p:cNvSpPr/>
          <p:nvPr/>
        </p:nvSpPr>
        <p:spPr>
          <a:xfrm>
            <a:off x="5873889" y="4083870"/>
            <a:ext cx="558000" cy="3420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4237255C-3508-0ED1-AA1A-6705DAC4417F}"/>
              </a:ext>
            </a:extLst>
          </p:cNvPr>
          <p:cNvSpPr/>
          <p:nvPr/>
        </p:nvSpPr>
        <p:spPr>
          <a:xfrm>
            <a:off x="5549417" y="5641231"/>
            <a:ext cx="568800" cy="3420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924737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EF499-D77C-A0B3-15FD-74F905A9C41C}"/>
            </a:ext>
          </a:extLst>
        </p:cNvPr>
        <p:cNvGrpSpPr/>
        <p:nvPr/>
      </p:nvGrpSpPr>
      <p:grpSpPr>
        <a:xfrm>
          <a:off x="0" y="0"/>
          <a:ext cx="0" cy="0"/>
          <a:chOff x="0" y="0"/>
          <a:chExt cx="0" cy="0"/>
        </a:xfrm>
      </p:grpSpPr>
      <p:pic>
        <p:nvPicPr>
          <p:cNvPr id="8" name="Imagem 7">
            <a:extLst>
              <a:ext uri="{FF2B5EF4-FFF2-40B4-BE49-F238E27FC236}">
                <a16:creationId xmlns:a16="http://schemas.microsoft.com/office/drawing/2014/main" id="{D1F8535A-9076-D863-CD04-18C468F535B0}"/>
              </a:ext>
            </a:extLst>
          </p:cNvPr>
          <p:cNvPicPr>
            <a:picLocks noChangeAspect="1"/>
          </p:cNvPicPr>
          <p:nvPr/>
        </p:nvPicPr>
        <p:blipFill>
          <a:blip r:embed="rId3"/>
          <a:stretch>
            <a:fillRect/>
          </a:stretch>
        </p:blipFill>
        <p:spPr>
          <a:xfrm>
            <a:off x="3291581" y="3456823"/>
            <a:ext cx="5001814" cy="1863421"/>
          </a:xfrm>
          <a:prstGeom prst="rect">
            <a:avLst/>
          </a:prstGeom>
        </p:spPr>
      </p:pic>
      <p:sp>
        <p:nvSpPr>
          <p:cNvPr id="3" name="Retângulo 2">
            <a:extLst>
              <a:ext uri="{FF2B5EF4-FFF2-40B4-BE49-F238E27FC236}">
                <a16:creationId xmlns:a16="http://schemas.microsoft.com/office/drawing/2014/main" id="{5DF1C3B4-333A-8B14-952F-9AF78DEA22F1}"/>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9CCA73A1-CAC0-C593-760B-1C3269F475F3}"/>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Conversão (3/4)</a:t>
            </a:r>
          </a:p>
        </p:txBody>
      </p:sp>
      <p:sp>
        <p:nvSpPr>
          <p:cNvPr id="13" name="CaixaDeTexto 12">
            <a:extLst>
              <a:ext uri="{FF2B5EF4-FFF2-40B4-BE49-F238E27FC236}">
                <a16:creationId xmlns:a16="http://schemas.microsoft.com/office/drawing/2014/main" id="{4F0A8690-B368-D2D8-AF8C-FDCB975E6133}"/>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45</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D07FC17E-9BD8-542C-BC83-1563A0943119}"/>
              </a:ext>
            </a:extLst>
          </p:cNvPr>
          <p:cNvSpPr txBox="1"/>
          <p:nvPr/>
        </p:nvSpPr>
        <p:spPr>
          <a:xfrm>
            <a:off x="359072" y="911713"/>
            <a:ext cx="11459046" cy="4810548"/>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Se houver um caso SUISHI existente no </a:t>
            </a:r>
            <a:r>
              <a:rPr lang="pt-BR" altLang="pt-BR" sz="2000" err="1">
                <a:latin typeface="+mj-lt"/>
                <a:cs typeface="Arial" panose="020B0604020202020204" pitchFamily="34" charset="0"/>
              </a:rPr>
              <a:t>Encad</a:t>
            </a:r>
            <a:r>
              <a:rPr lang="pt-BR" altLang="pt-BR" sz="2000">
                <a:latin typeface="+mj-lt"/>
                <a:cs typeface="Arial" panose="020B0604020202020204" pitchFamily="34" charset="0"/>
              </a:rPr>
              <a:t> </a:t>
            </a:r>
            <a:r>
              <a:rPr lang="pt-BR" altLang="pt-BR" sz="2000">
                <a:cs typeface="Arial" panose="020B0604020202020204" pitchFamily="34" charset="0"/>
              </a:rPr>
              <a:t>com a parametrização desejada e </a:t>
            </a:r>
            <a:r>
              <a:rPr lang="pt-BR" altLang="pt-BR" sz="2000">
                <a:latin typeface="+mj-lt"/>
                <a:cs typeface="Arial" panose="020B0604020202020204" pitchFamily="34" charset="0"/>
              </a:rPr>
              <a:t>rodado na mesma versão do caso que está sendo convertido, é possível recuperar as suas opções de execução. </a:t>
            </a:r>
            <a:r>
              <a:rPr lang="pt-BR" altLang="pt-BR" sz="2000">
                <a:cs typeface="Arial" panose="020B0604020202020204" pitchFamily="34" charset="0"/>
              </a:rPr>
              <a:t>Para isso, responda Sim à pergunta abaixo apresentada na interface durante a conversão.</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cs typeface="Arial" panose="020B0604020202020204" pitchFamily="34" charset="0"/>
              </a:rPr>
              <a:t>Caso contrário</a:t>
            </a:r>
            <a:r>
              <a:rPr lang="pt-BR" altLang="pt-BR" sz="2000">
                <a:latin typeface="+mj-lt"/>
                <a:cs typeface="Arial" panose="020B0604020202020204" pitchFamily="34" charset="0"/>
              </a:rPr>
              <a:t>, dirija-se à seção anterior desta apresentação (“Conversão do caso NEWAVE para SUISHI </a:t>
            </a:r>
            <a:r>
              <a:rPr lang="pt-BR" altLang="pt-BR" sz="2000" u="sng">
                <a:latin typeface="+mj-lt"/>
                <a:cs typeface="Arial" panose="020B0604020202020204" pitchFamily="34" charset="0"/>
              </a:rPr>
              <a:t>SEM</a:t>
            </a:r>
            <a:r>
              <a:rPr lang="pt-BR" altLang="pt-BR" sz="2000">
                <a:latin typeface="+mj-lt"/>
                <a:cs typeface="Arial" panose="020B0604020202020204" pitchFamily="34" charset="0"/>
              </a:rPr>
              <a:t> recuperação de opções de execução de casos antigos”).</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p:txBody>
      </p:sp>
      <p:sp>
        <p:nvSpPr>
          <p:cNvPr id="5" name="Freeform 11">
            <a:extLst>
              <a:ext uri="{FF2B5EF4-FFF2-40B4-BE49-F238E27FC236}">
                <a16:creationId xmlns:a16="http://schemas.microsoft.com/office/drawing/2014/main" id="{17F26531-AFEA-A3B0-5D56-D659384531B2}"/>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
        <p:nvSpPr>
          <p:cNvPr id="10" name="Retângulo 9">
            <a:extLst>
              <a:ext uri="{FF2B5EF4-FFF2-40B4-BE49-F238E27FC236}">
                <a16:creationId xmlns:a16="http://schemas.microsoft.com/office/drawing/2014/main" id="{F59E12AE-758F-0E7F-23F7-AB7E9F959128}"/>
              </a:ext>
            </a:extLst>
          </p:cNvPr>
          <p:cNvSpPr/>
          <p:nvPr/>
        </p:nvSpPr>
        <p:spPr>
          <a:xfrm>
            <a:off x="6889889" y="4784645"/>
            <a:ext cx="612000" cy="3420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8110996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15592-4384-08F7-20D0-6883AC9A8C1B}"/>
            </a:ext>
          </a:extLst>
        </p:cNvPr>
        <p:cNvGrpSpPr/>
        <p:nvPr/>
      </p:nvGrpSpPr>
      <p:grpSpPr>
        <a:xfrm>
          <a:off x="0" y="0"/>
          <a:ext cx="0" cy="0"/>
          <a:chOff x="0" y="0"/>
          <a:chExt cx="0" cy="0"/>
        </a:xfrm>
      </p:grpSpPr>
      <p:sp>
        <p:nvSpPr>
          <p:cNvPr id="9" name="CaixaDeTexto 8">
            <a:extLst>
              <a:ext uri="{FF2B5EF4-FFF2-40B4-BE49-F238E27FC236}">
                <a16:creationId xmlns:a16="http://schemas.microsoft.com/office/drawing/2014/main" id="{A9C56BF1-0F61-988F-DAFB-21732ECBFB9D}"/>
              </a:ext>
            </a:extLst>
          </p:cNvPr>
          <p:cNvSpPr txBox="1"/>
          <p:nvPr/>
        </p:nvSpPr>
        <p:spPr>
          <a:xfrm>
            <a:off x="359072" y="911713"/>
            <a:ext cx="11459046" cy="5783122"/>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cs typeface="Arial" panose="020B0604020202020204" pitchFamily="34" charset="0"/>
              </a:rPr>
              <a:t>Quando a janela de recuperação de opções de execução se abrir, selecione o caso SUISHI que servirá como base, mantenha todas as opções nas abas “Dados do Caso”, “Faixas de Operação” e “Outras Opções” selecionadas e pressione Aplicar.</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Mesmo com a </a:t>
            </a:r>
            <a:r>
              <a:rPr lang="pt-BR" altLang="pt-BR" sz="2000">
                <a:cs typeface="Arial" panose="020B0604020202020204" pitchFamily="34" charset="0"/>
              </a:rPr>
              <a:t>recuperação de opções de execução de casos antigos, são necessários ajustes nas séries de vazões e desvios d’água de algumas usinas, conforme slides a seguir.</a:t>
            </a:r>
            <a:endParaRPr lang="pt-BR" altLang="pt-BR" sz="2000">
              <a:latin typeface="+mj-lt"/>
              <a:cs typeface="Arial" panose="020B0604020202020204" pitchFamily="34" charset="0"/>
            </a:endParaRPr>
          </a:p>
        </p:txBody>
      </p:sp>
      <p:pic>
        <p:nvPicPr>
          <p:cNvPr id="6" name="Imagem 5">
            <a:extLst>
              <a:ext uri="{FF2B5EF4-FFF2-40B4-BE49-F238E27FC236}">
                <a16:creationId xmlns:a16="http://schemas.microsoft.com/office/drawing/2014/main" id="{CEC225AD-FE06-E6AE-058F-17BBEE0FD4E5}"/>
              </a:ext>
            </a:extLst>
          </p:cNvPr>
          <p:cNvPicPr>
            <a:picLocks noChangeAspect="1"/>
          </p:cNvPicPr>
          <p:nvPr/>
        </p:nvPicPr>
        <p:blipFill>
          <a:blip r:embed="rId3"/>
          <a:stretch>
            <a:fillRect/>
          </a:stretch>
        </p:blipFill>
        <p:spPr>
          <a:xfrm>
            <a:off x="3723697" y="1969214"/>
            <a:ext cx="4744606" cy="3928947"/>
          </a:xfrm>
          <a:prstGeom prst="rect">
            <a:avLst/>
          </a:prstGeom>
        </p:spPr>
      </p:pic>
      <p:sp>
        <p:nvSpPr>
          <p:cNvPr id="3" name="Retângulo 2">
            <a:extLst>
              <a:ext uri="{FF2B5EF4-FFF2-40B4-BE49-F238E27FC236}">
                <a16:creationId xmlns:a16="http://schemas.microsoft.com/office/drawing/2014/main" id="{09F26C33-4E7C-6581-22D2-E9BA7B7450BD}"/>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E7FA56CF-F447-3B99-9128-33A8EB3D65B8}"/>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Conversão (4/4)</a:t>
            </a:r>
          </a:p>
        </p:txBody>
      </p:sp>
      <p:sp>
        <p:nvSpPr>
          <p:cNvPr id="13" name="CaixaDeTexto 12">
            <a:extLst>
              <a:ext uri="{FF2B5EF4-FFF2-40B4-BE49-F238E27FC236}">
                <a16:creationId xmlns:a16="http://schemas.microsoft.com/office/drawing/2014/main" id="{038622D8-6C87-D686-4ED7-0DA89A1F0B04}"/>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46</a:t>
            </a:fld>
            <a:endParaRPr lang="pt-BR" sz="1200">
              <a:solidFill>
                <a:schemeClr val="tx1">
                  <a:lumMod val="65000"/>
                  <a:lumOff val="35000"/>
                </a:schemeClr>
              </a:solidFill>
            </a:endParaRPr>
          </a:p>
        </p:txBody>
      </p:sp>
      <p:sp>
        <p:nvSpPr>
          <p:cNvPr id="5" name="Freeform 11">
            <a:extLst>
              <a:ext uri="{FF2B5EF4-FFF2-40B4-BE49-F238E27FC236}">
                <a16:creationId xmlns:a16="http://schemas.microsoft.com/office/drawing/2014/main" id="{EF3E0CA2-155A-C193-2DDA-8AC7E55B18E8}"/>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1795550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2DF4C-B289-5C64-3144-5F49F0556C28}"/>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156309B6-341E-D951-1D4F-20BAD3B2BECA}"/>
              </a:ext>
            </a:extLst>
          </p:cNvPr>
          <p:cNvPicPr>
            <a:picLocks noChangeAspect="1"/>
          </p:cNvPicPr>
          <p:nvPr/>
        </p:nvPicPr>
        <p:blipFill>
          <a:blip r:embed="rId3"/>
          <a:srcRect b="44753"/>
          <a:stretch>
            <a:fillRect/>
          </a:stretch>
        </p:blipFill>
        <p:spPr>
          <a:xfrm>
            <a:off x="3934907" y="3429000"/>
            <a:ext cx="7919795" cy="2014870"/>
          </a:xfrm>
          <a:prstGeom prst="rect">
            <a:avLst/>
          </a:prstGeom>
        </p:spPr>
      </p:pic>
      <p:sp>
        <p:nvSpPr>
          <p:cNvPr id="3" name="Retângulo 2">
            <a:extLst>
              <a:ext uri="{FF2B5EF4-FFF2-40B4-BE49-F238E27FC236}">
                <a16:creationId xmlns:a16="http://schemas.microsoft.com/office/drawing/2014/main" id="{0B8197F2-D8D5-8C81-00EF-E9D3983C2D96}"/>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C451B115-4136-9617-EB27-CE7321E4679A}"/>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Séries de vazões</a:t>
            </a:r>
          </a:p>
        </p:txBody>
      </p:sp>
      <p:sp>
        <p:nvSpPr>
          <p:cNvPr id="13" name="CaixaDeTexto 12">
            <a:extLst>
              <a:ext uri="{FF2B5EF4-FFF2-40B4-BE49-F238E27FC236}">
                <a16:creationId xmlns:a16="http://schemas.microsoft.com/office/drawing/2014/main" id="{F62F6293-8B51-A5EC-2E59-7C2D921F4B95}"/>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47</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F98D00A2-9599-BBC0-9808-A900F0B5D14F}"/>
              </a:ext>
            </a:extLst>
          </p:cNvPr>
          <p:cNvSpPr txBox="1"/>
          <p:nvPr/>
        </p:nvSpPr>
        <p:spPr>
          <a:xfrm>
            <a:off x="359072" y="911713"/>
            <a:ext cx="3472264" cy="4348883"/>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Belo Monte: série de vazões artificiais (posto 292), em vez da série natural (posto 288)</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cs typeface="Arial" panose="020B0604020202020204" pitchFamily="34" charset="0"/>
              </a:rPr>
              <a:t>Salto Apiacás: série de vazões artificiais (posto 305), em vez da série natural (posto 225).</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p:txBody>
      </p:sp>
      <p:pic>
        <p:nvPicPr>
          <p:cNvPr id="10" name="Imagem 9">
            <a:extLst>
              <a:ext uri="{FF2B5EF4-FFF2-40B4-BE49-F238E27FC236}">
                <a16:creationId xmlns:a16="http://schemas.microsoft.com/office/drawing/2014/main" id="{2458B53B-0F5E-A56B-9672-00061C1BFFA8}"/>
              </a:ext>
            </a:extLst>
          </p:cNvPr>
          <p:cNvPicPr>
            <a:picLocks noChangeAspect="1"/>
          </p:cNvPicPr>
          <p:nvPr/>
        </p:nvPicPr>
        <p:blipFill>
          <a:blip r:embed="rId4"/>
          <a:stretch>
            <a:fillRect/>
          </a:stretch>
        </p:blipFill>
        <p:spPr>
          <a:xfrm>
            <a:off x="3978764" y="1007770"/>
            <a:ext cx="7875938" cy="2092046"/>
          </a:xfrm>
          <a:prstGeom prst="rect">
            <a:avLst/>
          </a:prstGeom>
        </p:spPr>
      </p:pic>
      <p:sp>
        <p:nvSpPr>
          <p:cNvPr id="7" name="Freeform 11">
            <a:extLst>
              <a:ext uri="{FF2B5EF4-FFF2-40B4-BE49-F238E27FC236}">
                <a16:creationId xmlns:a16="http://schemas.microsoft.com/office/drawing/2014/main" id="{16F3B2DC-C5A8-889E-A143-22EF755BFAE4}"/>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5"/>
            <a:stretch>
              <a:fillRect/>
            </a:stretch>
          </a:blipFill>
        </p:spPr>
        <p:txBody>
          <a:bodyPr/>
          <a:lstStyle/>
          <a:p>
            <a:endParaRPr lang="pt-BR"/>
          </a:p>
        </p:txBody>
      </p:sp>
      <p:sp>
        <p:nvSpPr>
          <p:cNvPr id="6" name="Retângulo 5">
            <a:extLst>
              <a:ext uri="{FF2B5EF4-FFF2-40B4-BE49-F238E27FC236}">
                <a16:creationId xmlns:a16="http://schemas.microsoft.com/office/drawing/2014/main" id="{7DC54C1B-D242-3990-BE26-9812E85E2356}"/>
              </a:ext>
            </a:extLst>
          </p:cNvPr>
          <p:cNvSpPr/>
          <p:nvPr/>
        </p:nvSpPr>
        <p:spPr>
          <a:xfrm>
            <a:off x="3978764" y="4837814"/>
            <a:ext cx="1645859" cy="20201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22B27EA7-FA35-6460-87F3-3D94DDCF9C1A}"/>
              </a:ext>
            </a:extLst>
          </p:cNvPr>
          <p:cNvSpPr/>
          <p:nvPr/>
        </p:nvSpPr>
        <p:spPr>
          <a:xfrm>
            <a:off x="8591539" y="4089597"/>
            <a:ext cx="3060000" cy="2520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716774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316C8-E8CB-476C-134E-A3F16E61E6BA}"/>
            </a:ext>
          </a:extLst>
        </p:cNvPr>
        <p:cNvGrpSpPr/>
        <p:nvPr/>
      </p:nvGrpSpPr>
      <p:grpSpPr>
        <a:xfrm>
          <a:off x="0" y="0"/>
          <a:ext cx="0" cy="0"/>
          <a:chOff x="0" y="0"/>
          <a:chExt cx="0" cy="0"/>
        </a:xfrm>
      </p:grpSpPr>
      <p:pic>
        <p:nvPicPr>
          <p:cNvPr id="11" name="Imagem 10">
            <a:extLst>
              <a:ext uri="{FF2B5EF4-FFF2-40B4-BE49-F238E27FC236}">
                <a16:creationId xmlns:a16="http://schemas.microsoft.com/office/drawing/2014/main" id="{65BB8022-DEC9-575F-B595-9CAC1EA1B1AF}"/>
              </a:ext>
            </a:extLst>
          </p:cNvPr>
          <p:cNvPicPr>
            <a:picLocks noChangeAspect="1"/>
          </p:cNvPicPr>
          <p:nvPr/>
        </p:nvPicPr>
        <p:blipFill>
          <a:blip r:embed="rId3"/>
          <a:stretch>
            <a:fillRect/>
          </a:stretch>
        </p:blipFill>
        <p:spPr>
          <a:xfrm>
            <a:off x="3878404" y="1006016"/>
            <a:ext cx="8076659" cy="1273565"/>
          </a:xfrm>
          <a:prstGeom prst="rect">
            <a:avLst/>
          </a:prstGeom>
        </p:spPr>
      </p:pic>
      <p:sp>
        <p:nvSpPr>
          <p:cNvPr id="3" name="Retângulo 2">
            <a:extLst>
              <a:ext uri="{FF2B5EF4-FFF2-40B4-BE49-F238E27FC236}">
                <a16:creationId xmlns:a16="http://schemas.microsoft.com/office/drawing/2014/main" id="{147CD025-CA9E-F401-99DD-355E917D89DF}"/>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37494596-5ABC-6CB0-1691-348B1DF6A83A}"/>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Desvios d’água</a:t>
            </a:r>
          </a:p>
        </p:txBody>
      </p:sp>
      <p:sp>
        <p:nvSpPr>
          <p:cNvPr id="13" name="CaixaDeTexto 12">
            <a:extLst>
              <a:ext uri="{FF2B5EF4-FFF2-40B4-BE49-F238E27FC236}">
                <a16:creationId xmlns:a16="http://schemas.microsoft.com/office/drawing/2014/main" id="{65068378-773C-AEC7-E2DB-E2E86C6208E3}"/>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48</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52B7ACF5-2E0A-286E-D9BE-A2D0F5D94738}"/>
              </a:ext>
            </a:extLst>
          </p:cNvPr>
          <p:cNvSpPr txBox="1"/>
          <p:nvPr/>
        </p:nvSpPr>
        <p:spPr>
          <a:xfrm>
            <a:off x="359072" y="911713"/>
            <a:ext cx="3472264" cy="3554819"/>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Ajuste dos desvios d’água de Belo Monte, Ilha dos Pombos e Simplício</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Maiores detalhes nos slides relativos a Belo Monte e ao Paraíba do Sul na seção anterior (“Conversão do caso NEWAVE para SUISHI SEM recuperação de opções de execução de casos antigos”)</a:t>
            </a:r>
          </a:p>
        </p:txBody>
      </p:sp>
      <p:sp>
        <p:nvSpPr>
          <p:cNvPr id="14" name="Retângulo 13">
            <a:extLst>
              <a:ext uri="{FF2B5EF4-FFF2-40B4-BE49-F238E27FC236}">
                <a16:creationId xmlns:a16="http://schemas.microsoft.com/office/drawing/2014/main" id="{431891B3-3B39-F941-97D7-8F7224F32B94}"/>
              </a:ext>
            </a:extLst>
          </p:cNvPr>
          <p:cNvSpPr/>
          <p:nvPr/>
        </p:nvSpPr>
        <p:spPr>
          <a:xfrm>
            <a:off x="5302746" y="2033126"/>
            <a:ext cx="6414201" cy="220053"/>
          </a:xfrm>
          <a:prstGeom prst="rect">
            <a:avLst/>
          </a:prstGeom>
          <a:noFill/>
          <a:ln w="28575">
            <a:solidFill>
              <a:srgbClr val="ED1A2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7" name="Freeform 11">
            <a:extLst>
              <a:ext uri="{FF2B5EF4-FFF2-40B4-BE49-F238E27FC236}">
                <a16:creationId xmlns:a16="http://schemas.microsoft.com/office/drawing/2014/main" id="{45D7EE52-3FB9-E59B-3E39-E55A98F550E7}"/>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pic>
        <p:nvPicPr>
          <p:cNvPr id="2" name="Imagem 1">
            <a:extLst>
              <a:ext uri="{FF2B5EF4-FFF2-40B4-BE49-F238E27FC236}">
                <a16:creationId xmlns:a16="http://schemas.microsoft.com/office/drawing/2014/main" id="{5BDCE361-24D2-AD04-6EAC-A9BDEF5D76A0}"/>
              </a:ext>
            </a:extLst>
          </p:cNvPr>
          <p:cNvPicPr>
            <a:picLocks noChangeAspect="1"/>
          </p:cNvPicPr>
          <p:nvPr/>
        </p:nvPicPr>
        <p:blipFill>
          <a:blip r:embed="rId5"/>
          <a:stretch>
            <a:fillRect/>
          </a:stretch>
        </p:blipFill>
        <p:spPr>
          <a:xfrm>
            <a:off x="3900893" y="3031757"/>
            <a:ext cx="8034187" cy="585910"/>
          </a:xfrm>
          <a:prstGeom prst="rect">
            <a:avLst/>
          </a:prstGeom>
        </p:spPr>
      </p:pic>
      <p:pic>
        <p:nvPicPr>
          <p:cNvPr id="6" name="Imagem 5">
            <a:extLst>
              <a:ext uri="{FF2B5EF4-FFF2-40B4-BE49-F238E27FC236}">
                <a16:creationId xmlns:a16="http://schemas.microsoft.com/office/drawing/2014/main" id="{813CD9F4-33EC-66E5-400D-E335C22FBF6C}"/>
              </a:ext>
            </a:extLst>
          </p:cNvPr>
          <p:cNvPicPr>
            <a:picLocks noChangeAspect="1"/>
          </p:cNvPicPr>
          <p:nvPr/>
        </p:nvPicPr>
        <p:blipFill>
          <a:blip r:embed="rId6"/>
          <a:srcRect t="50802"/>
          <a:stretch>
            <a:fillRect/>
          </a:stretch>
        </p:blipFill>
        <p:spPr>
          <a:xfrm>
            <a:off x="3900893" y="2321503"/>
            <a:ext cx="8034187" cy="625773"/>
          </a:xfrm>
          <a:prstGeom prst="rect">
            <a:avLst/>
          </a:prstGeom>
        </p:spPr>
      </p:pic>
      <p:sp>
        <p:nvSpPr>
          <p:cNvPr id="8" name="Retângulo 7">
            <a:extLst>
              <a:ext uri="{FF2B5EF4-FFF2-40B4-BE49-F238E27FC236}">
                <a16:creationId xmlns:a16="http://schemas.microsoft.com/office/drawing/2014/main" id="{537D7DA4-B642-07ED-82C9-D3A336B7AAFB}"/>
              </a:ext>
            </a:extLst>
          </p:cNvPr>
          <p:cNvSpPr/>
          <p:nvPr/>
        </p:nvSpPr>
        <p:spPr>
          <a:xfrm>
            <a:off x="5312872" y="2692369"/>
            <a:ext cx="6428760" cy="235657"/>
          </a:xfrm>
          <a:prstGeom prst="rect">
            <a:avLst/>
          </a:prstGeom>
          <a:noFill/>
          <a:ln w="28575">
            <a:solidFill>
              <a:srgbClr val="ED1A2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15" name="Retângulo 14">
            <a:extLst>
              <a:ext uri="{FF2B5EF4-FFF2-40B4-BE49-F238E27FC236}">
                <a16:creationId xmlns:a16="http://schemas.microsoft.com/office/drawing/2014/main" id="{48CC6945-875B-1730-A1F1-621DCDCD3FBB}"/>
              </a:ext>
            </a:extLst>
          </p:cNvPr>
          <p:cNvSpPr/>
          <p:nvPr/>
        </p:nvSpPr>
        <p:spPr>
          <a:xfrm>
            <a:off x="5312872" y="3396511"/>
            <a:ext cx="6428760" cy="216677"/>
          </a:xfrm>
          <a:prstGeom prst="rect">
            <a:avLst/>
          </a:prstGeom>
          <a:noFill/>
          <a:ln w="28575">
            <a:solidFill>
              <a:srgbClr val="ED1A2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graphicFrame>
        <p:nvGraphicFramePr>
          <p:cNvPr id="20" name="Tabela 19">
            <a:extLst>
              <a:ext uri="{FF2B5EF4-FFF2-40B4-BE49-F238E27FC236}">
                <a16:creationId xmlns:a16="http://schemas.microsoft.com/office/drawing/2014/main" id="{6A83B77A-10CB-53F7-DB40-A4C41E3D7641}"/>
              </a:ext>
            </a:extLst>
          </p:cNvPr>
          <p:cNvGraphicFramePr>
            <a:graphicFrameLocks noGrp="1"/>
          </p:cNvGraphicFramePr>
          <p:nvPr>
            <p:extLst>
              <p:ext uri="{D42A27DB-BD31-4B8C-83A1-F6EECF244321}">
                <p14:modId xmlns:p14="http://schemas.microsoft.com/office/powerpoint/2010/main" val="2596888016"/>
              </p:ext>
            </p:extLst>
          </p:nvPr>
        </p:nvGraphicFramePr>
        <p:xfrm>
          <a:off x="4238731" y="4216171"/>
          <a:ext cx="7375560" cy="1044000"/>
        </p:xfrm>
        <a:graphic>
          <a:graphicData uri="http://schemas.openxmlformats.org/drawingml/2006/table">
            <a:tbl>
              <a:tblPr/>
              <a:tblGrid>
                <a:gridCol w="1116000">
                  <a:extLst>
                    <a:ext uri="{9D8B030D-6E8A-4147-A177-3AD203B41FA5}">
                      <a16:colId xmlns:a16="http://schemas.microsoft.com/office/drawing/2014/main" val="637660212"/>
                    </a:ext>
                  </a:extLst>
                </a:gridCol>
                <a:gridCol w="521630">
                  <a:extLst>
                    <a:ext uri="{9D8B030D-6E8A-4147-A177-3AD203B41FA5}">
                      <a16:colId xmlns:a16="http://schemas.microsoft.com/office/drawing/2014/main" val="1635027277"/>
                    </a:ext>
                  </a:extLst>
                </a:gridCol>
                <a:gridCol w="521630">
                  <a:extLst>
                    <a:ext uri="{9D8B030D-6E8A-4147-A177-3AD203B41FA5}">
                      <a16:colId xmlns:a16="http://schemas.microsoft.com/office/drawing/2014/main" val="30179787"/>
                    </a:ext>
                  </a:extLst>
                </a:gridCol>
                <a:gridCol w="521630">
                  <a:extLst>
                    <a:ext uri="{9D8B030D-6E8A-4147-A177-3AD203B41FA5}">
                      <a16:colId xmlns:a16="http://schemas.microsoft.com/office/drawing/2014/main" val="1391526655"/>
                    </a:ext>
                  </a:extLst>
                </a:gridCol>
                <a:gridCol w="521630">
                  <a:extLst>
                    <a:ext uri="{9D8B030D-6E8A-4147-A177-3AD203B41FA5}">
                      <a16:colId xmlns:a16="http://schemas.microsoft.com/office/drawing/2014/main" val="707208672"/>
                    </a:ext>
                  </a:extLst>
                </a:gridCol>
                <a:gridCol w="521630">
                  <a:extLst>
                    <a:ext uri="{9D8B030D-6E8A-4147-A177-3AD203B41FA5}">
                      <a16:colId xmlns:a16="http://schemas.microsoft.com/office/drawing/2014/main" val="2428506742"/>
                    </a:ext>
                  </a:extLst>
                </a:gridCol>
                <a:gridCol w="521630">
                  <a:extLst>
                    <a:ext uri="{9D8B030D-6E8A-4147-A177-3AD203B41FA5}">
                      <a16:colId xmlns:a16="http://schemas.microsoft.com/office/drawing/2014/main" val="3261261889"/>
                    </a:ext>
                  </a:extLst>
                </a:gridCol>
                <a:gridCol w="521630">
                  <a:extLst>
                    <a:ext uri="{9D8B030D-6E8A-4147-A177-3AD203B41FA5}">
                      <a16:colId xmlns:a16="http://schemas.microsoft.com/office/drawing/2014/main" val="3710415874"/>
                    </a:ext>
                  </a:extLst>
                </a:gridCol>
                <a:gridCol w="521630">
                  <a:extLst>
                    <a:ext uri="{9D8B030D-6E8A-4147-A177-3AD203B41FA5}">
                      <a16:colId xmlns:a16="http://schemas.microsoft.com/office/drawing/2014/main" val="4121695006"/>
                    </a:ext>
                  </a:extLst>
                </a:gridCol>
                <a:gridCol w="521630">
                  <a:extLst>
                    <a:ext uri="{9D8B030D-6E8A-4147-A177-3AD203B41FA5}">
                      <a16:colId xmlns:a16="http://schemas.microsoft.com/office/drawing/2014/main" val="3368461818"/>
                    </a:ext>
                  </a:extLst>
                </a:gridCol>
                <a:gridCol w="521630">
                  <a:extLst>
                    <a:ext uri="{9D8B030D-6E8A-4147-A177-3AD203B41FA5}">
                      <a16:colId xmlns:a16="http://schemas.microsoft.com/office/drawing/2014/main" val="616920066"/>
                    </a:ext>
                  </a:extLst>
                </a:gridCol>
                <a:gridCol w="521630">
                  <a:extLst>
                    <a:ext uri="{9D8B030D-6E8A-4147-A177-3AD203B41FA5}">
                      <a16:colId xmlns:a16="http://schemas.microsoft.com/office/drawing/2014/main" val="1084858471"/>
                    </a:ext>
                  </a:extLst>
                </a:gridCol>
                <a:gridCol w="521630">
                  <a:extLst>
                    <a:ext uri="{9D8B030D-6E8A-4147-A177-3AD203B41FA5}">
                      <a16:colId xmlns:a16="http://schemas.microsoft.com/office/drawing/2014/main" val="3786023909"/>
                    </a:ext>
                  </a:extLst>
                </a:gridCol>
              </a:tblGrid>
              <a:tr h="180000">
                <a:tc>
                  <a:txBody>
                    <a:bodyPr/>
                    <a:lstStyle/>
                    <a:p>
                      <a:pPr algn="ctr" fontAlgn="ct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288000">
                <a:tc>
                  <a:txBody>
                    <a:bodyPr/>
                    <a:lstStyle/>
                    <a:p>
                      <a:pPr marL="0" algn="ctr" defTabSz="914400" rtl="0" eaLnBrk="1" fontAlgn="ctr" latinLnBrk="0" hangingPunct="1">
                        <a:spcBef>
                          <a:spcPts val="600"/>
                        </a:spcBef>
                        <a:spcAft>
                          <a:spcPts val="600"/>
                        </a:spcAft>
                        <a:buNone/>
                      </a:pPr>
                      <a:r>
                        <a:rPr lang="pt-BR" sz="1100" b="1" i="0" u="none" strike="noStrike" kern="1200">
                          <a:solidFill>
                            <a:srgbClr val="000000"/>
                          </a:solidFill>
                          <a:effectLst/>
                          <a:latin typeface="Calibri" panose="020F0502020204030204" pitchFamily="34" charset="0"/>
                          <a:ea typeface="+mn-ea"/>
                          <a:cs typeface="+mn-cs"/>
                        </a:rPr>
                        <a:t>Belo Monte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-5,14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-5,15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-5,16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-7,2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-16,92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-19,52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-17,9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-16,06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-11,1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-6,44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-5,28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-5,23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r h="288000">
                <a:tc>
                  <a:txBody>
                    <a:bodyPr/>
                    <a:lstStyle/>
                    <a:p>
                      <a:pPr marL="0" algn="ctr" defTabSz="914400" rtl="0" eaLnBrk="1" fontAlgn="ctr" latinLnBrk="0" hangingPunct="1">
                        <a:spcBef>
                          <a:spcPts val="600"/>
                        </a:spcBef>
                        <a:spcAft>
                          <a:spcPts val="600"/>
                        </a:spcAft>
                        <a:buNone/>
                      </a:pPr>
                      <a:r>
                        <a:rPr lang="pt-BR" sz="1100" b="1" i="0" u="none" strike="noStrike" kern="1200">
                          <a:solidFill>
                            <a:srgbClr val="000000"/>
                          </a:solidFill>
                          <a:effectLst/>
                          <a:latin typeface="Calibri" panose="020F0502020204030204" pitchFamily="34" charset="0"/>
                          <a:ea typeface="+mn-ea"/>
                          <a:cs typeface="+mn-cs"/>
                        </a:rPr>
                        <a:t>Ilha dos Pombos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89,88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89,61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89,81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89,14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88,56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88,26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88,13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87,86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88,32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88,93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89,88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89,89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2345718"/>
                  </a:ext>
                </a:extLst>
              </a:tr>
              <a:tr h="288000">
                <a:tc>
                  <a:txBody>
                    <a:bodyPr/>
                    <a:lstStyle/>
                    <a:p>
                      <a:pPr marL="0" algn="ctr" defTabSz="914400" rtl="0" eaLnBrk="1" fontAlgn="ctr" latinLnBrk="0" hangingPunct="1">
                        <a:spcBef>
                          <a:spcPts val="600"/>
                        </a:spcBef>
                        <a:spcAft>
                          <a:spcPts val="600"/>
                        </a:spcAft>
                        <a:buNone/>
                      </a:pPr>
                      <a:r>
                        <a:rPr lang="pt-BR" sz="1100" b="1" i="0" u="none" strike="noStrike" kern="1200">
                          <a:solidFill>
                            <a:srgbClr val="000000"/>
                          </a:solidFill>
                          <a:effectLst/>
                          <a:latin typeface="Calibri" panose="020F0502020204030204" pitchFamily="34" charset="0"/>
                          <a:ea typeface="+mn-ea"/>
                          <a:cs typeface="+mn-cs"/>
                        </a:rPr>
                        <a:t>Simplício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-90,28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-90,35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-90,32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-90,71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-91,04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-91,30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-91,52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-91,64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-91,21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-90,68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-90,34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-90,29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7394641"/>
                  </a:ext>
                </a:extLst>
              </a:tr>
            </a:tbl>
          </a:graphicData>
        </a:graphic>
      </p:graphicFrame>
      <p:sp>
        <p:nvSpPr>
          <p:cNvPr id="21" name="CaixaDeTexto 20">
            <a:extLst>
              <a:ext uri="{FF2B5EF4-FFF2-40B4-BE49-F238E27FC236}">
                <a16:creationId xmlns:a16="http://schemas.microsoft.com/office/drawing/2014/main" id="{7E24B306-509F-97FE-A27C-7B7F192218D3}"/>
              </a:ext>
            </a:extLst>
          </p:cNvPr>
          <p:cNvSpPr txBox="1"/>
          <p:nvPr/>
        </p:nvSpPr>
        <p:spPr>
          <a:xfrm>
            <a:off x="5792405" y="3827558"/>
            <a:ext cx="3928448" cy="377667"/>
          </a:xfrm>
          <a:prstGeom prst="rect">
            <a:avLst/>
          </a:prstGeom>
          <a:noFill/>
        </p:spPr>
        <p:txBody>
          <a:bodyPr wrap="square" rtlCol="0" anchor="t">
            <a:spAutoFit/>
          </a:bodyPr>
          <a:lstStyle/>
          <a:p>
            <a:pPr algn="ctr" defTabSz="432008">
              <a:lnSpc>
                <a:spcPct val="108000"/>
              </a:lnSpc>
              <a:spcAft>
                <a:spcPts val="1200"/>
              </a:spcAft>
              <a:buClr>
                <a:srgbClr val="254061"/>
              </a:buClr>
              <a:buSzPct val="120000"/>
              <a:defRPr/>
            </a:pPr>
            <a:r>
              <a:rPr lang="pt-BR" altLang="pt-BR">
                <a:latin typeface="+mj-lt"/>
                <a:cs typeface="Arial" panose="020B0604020202020204" pitchFamily="34" charset="0"/>
              </a:rPr>
              <a:t>Formato editável:</a:t>
            </a:r>
          </a:p>
        </p:txBody>
      </p:sp>
    </p:spTree>
    <p:extLst>
      <p:ext uri="{BB962C8B-B14F-4D97-AF65-F5344CB8AC3E}">
        <p14:creationId xmlns:p14="http://schemas.microsoft.com/office/powerpoint/2010/main" val="15399198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C2935-ECCF-6263-5208-1D763F57A3D8}"/>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E36CC9F6-0613-8483-7EE9-1A19EC3F19CA}"/>
              </a:ext>
            </a:extLst>
          </p:cNvPr>
          <p:cNvSpPr txBox="1"/>
          <p:nvPr/>
        </p:nvSpPr>
        <p:spPr>
          <a:xfrm>
            <a:off x="359072" y="911713"/>
            <a:ext cx="11459046" cy="1074140"/>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A </a:t>
            </a:r>
            <a:r>
              <a:rPr lang="pt-BR" altLang="pt-BR" sz="2000">
                <a:cs typeface="Arial" panose="020B0604020202020204" pitchFamily="34" charset="0"/>
              </a:rPr>
              <a:t>importação das faixas de operação não está disponível na </a:t>
            </a:r>
            <a:r>
              <a:rPr lang="pt-BR" altLang="pt-BR" sz="2000">
                <a:latin typeface="+mj-lt"/>
                <a:cs typeface="Arial" panose="020B0604020202020204" pitchFamily="34" charset="0"/>
              </a:rPr>
              <a:t>recuperação de opções de execução na conversão de um caso na versão 16.0.0. Portanto, nessa versão, as faixas operativas da UHE Jirau devem ser alteradas conforme tabela abaixo.</a:t>
            </a:r>
          </a:p>
        </p:txBody>
      </p:sp>
      <p:sp>
        <p:nvSpPr>
          <p:cNvPr id="3" name="Retângulo 2">
            <a:extLst>
              <a:ext uri="{FF2B5EF4-FFF2-40B4-BE49-F238E27FC236}">
                <a16:creationId xmlns:a16="http://schemas.microsoft.com/office/drawing/2014/main" id="{445F8DFA-A25E-BF5C-0D02-E746B54C2347}"/>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EE660D96-B2FD-2CB5-426F-CBE9CD1B68C7}"/>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Faixas de operação – Apenas para versão 16.0.0</a:t>
            </a:r>
          </a:p>
        </p:txBody>
      </p:sp>
      <p:sp>
        <p:nvSpPr>
          <p:cNvPr id="13" name="CaixaDeTexto 12">
            <a:extLst>
              <a:ext uri="{FF2B5EF4-FFF2-40B4-BE49-F238E27FC236}">
                <a16:creationId xmlns:a16="http://schemas.microsoft.com/office/drawing/2014/main" id="{5BF0A954-598B-E5AA-6DB1-8D4F2FD830E9}"/>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49</a:t>
            </a:fld>
            <a:endParaRPr lang="pt-BR" sz="1200">
              <a:solidFill>
                <a:schemeClr val="tx1">
                  <a:lumMod val="65000"/>
                  <a:lumOff val="35000"/>
                </a:schemeClr>
              </a:solidFill>
            </a:endParaRPr>
          </a:p>
        </p:txBody>
      </p:sp>
      <p:graphicFrame>
        <p:nvGraphicFramePr>
          <p:cNvPr id="5" name="Tabela 4">
            <a:extLst>
              <a:ext uri="{FF2B5EF4-FFF2-40B4-BE49-F238E27FC236}">
                <a16:creationId xmlns:a16="http://schemas.microsoft.com/office/drawing/2014/main" id="{D2B808EE-D900-1213-6D49-5BF6EE601FFF}"/>
              </a:ext>
            </a:extLst>
          </p:cNvPr>
          <p:cNvGraphicFramePr>
            <a:graphicFrameLocks noGrp="1"/>
          </p:cNvGraphicFramePr>
          <p:nvPr>
            <p:extLst>
              <p:ext uri="{D42A27DB-BD31-4B8C-83A1-F6EECF244321}">
                <p14:modId xmlns:p14="http://schemas.microsoft.com/office/powerpoint/2010/main" val="75628958"/>
              </p:ext>
            </p:extLst>
          </p:nvPr>
        </p:nvGraphicFramePr>
        <p:xfrm>
          <a:off x="345299" y="1967570"/>
          <a:ext cx="7524000" cy="4752000"/>
        </p:xfrm>
        <a:graphic>
          <a:graphicData uri="http://schemas.openxmlformats.org/drawingml/2006/table">
            <a:tbl>
              <a:tblPr/>
              <a:tblGrid>
                <a:gridCol w="828000">
                  <a:extLst>
                    <a:ext uri="{9D8B030D-6E8A-4147-A177-3AD203B41FA5}">
                      <a16:colId xmlns:a16="http://schemas.microsoft.com/office/drawing/2014/main" val="1818750184"/>
                    </a:ext>
                  </a:extLst>
                </a:gridCol>
                <a:gridCol w="558000">
                  <a:extLst>
                    <a:ext uri="{9D8B030D-6E8A-4147-A177-3AD203B41FA5}">
                      <a16:colId xmlns:a16="http://schemas.microsoft.com/office/drawing/2014/main" val="211170379"/>
                    </a:ext>
                  </a:extLst>
                </a:gridCol>
                <a:gridCol w="558000">
                  <a:extLst>
                    <a:ext uri="{9D8B030D-6E8A-4147-A177-3AD203B41FA5}">
                      <a16:colId xmlns:a16="http://schemas.microsoft.com/office/drawing/2014/main" val="1164316899"/>
                    </a:ext>
                  </a:extLst>
                </a:gridCol>
                <a:gridCol w="558000">
                  <a:extLst>
                    <a:ext uri="{9D8B030D-6E8A-4147-A177-3AD203B41FA5}">
                      <a16:colId xmlns:a16="http://schemas.microsoft.com/office/drawing/2014/main" val="3277007333"/>
                    </a:ext>
                  </a:extLst>
                </a:gridCol>
                <a:gridCol w="558000">
                  <a:extLst>
                    <a:ext uri="{9D8B030D-6E8A-4147-A177-3AD203B41FA5}">
                      <a16:colId xmlns:a16="http://schemas.microsoft.com/office/drawing/2014/main" val="1142107191"/>
                    </a:ext>
                  </a:extLst>
                </a:gridCol>
                <a:gridCol w="558000">
                  <a:extLst>
                    <a:ext uri="{9D8B030D-6E8A-4147-A177-3AD203B41FA5}">
                      <a16:colId xmlns:a16="http://schemas.microsoft.com/office/drawing/2014/main" val="615164851"/>
                    </a:ext>
                  </a:extLst>
                </a:gridCol>
                <a:gridCol w="558000">
                  <a:extLst>
                    <a:ext uri="{9D8B030D-6E8A-4147-A177-3AD203B41FA5}">
                      <a16:colId xmlns:a16="http://schemas.microsoft.com/office/drawing/2014/main" val="3859926202"/>
                    </a:ext>
                  </a:extLst>
                </a:gridCol>
                <a:gridCol w="558000">
                  <a:extLst>
                    <a:ext uri="{9D8B030D-6E8A-4147-A177-3AD203B41FA5}">
                      <a16:colId xmlns:a16="http://schemas.microsoft.com/office/drawing/2014/main" val="4245765983"/>
                    </a:ext>
                  </a:extLst>
                </a:gridCol>
                <a:gridCol w="558000">
                  <a:extLst>
                    <a:ext uri="{9D8B030D-6E8A-4147-A177-3AD203B41FA5}">
                      <a16:colId xmlns:a16="http://schemas.microsoft.com/office/drawing/2014/main" val="3272188106"/>
                    </a:ext>
                  </a:extLst>
                </a:gridCol>
                <a:gridCol w="558000">
                  <a:extLst>
                    <a:ext uri="{9D8B030D-6E8A-4147-A177-3AD203B41FA5}">
                      <a16:colId xmlns:a16="http://schemas.microsoft.com/office/drawing/2014/main" val="3706516318"/>
                    </a:ext>
                  </a:extLst>
                </a:gridCol>
                <a:gridCol w="558000">
                  <a:extLst>
                    <a:ext uri="{9D8B030D-6E8A-4147-A177-3AD203B41FA5}">
                      <a16:colId xmlns:a16="http://schemas.microsoft.com/office/drawing/2014/main" val="911215538"/>
                    </a:ext>
                  </a:extLst>
                </a:gridCol>
                <a:gridCol w="558000">
                  <a:extLst>
                    <a:ext uri="{9D8B030D-6E8A-4147-A177-3AD203B41FA5}">
                      <a16:colId xmlns:a16="http://schemas.microsoft.com/office/drawing/2014/main" val="100705770"/>
                    </a:ext>
                  </a:extLst>
                </a:gridCol>
                <a:gridCol w="558000">
                  <a:extLst>
                    <a:ext uri="{9D8B030D-6E8A-4147-A177-3AD203B41FA5}">
                      <a16:colId xmlns:a16="http://schemas.microsoft.com/office/drawing/2014/main" val="301199881"/>
                    </a:ext>
                  </a:extLst>
                </a:gridCol>
              </a:tblGrid>
              <a:tr h="432000">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Faixa de operação</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err="1">
                          <a:solidFill>
                            <a:srgbClr val="000000"/>
                          </a:solidFill>
                          <a:effectLst/>
                          <a:latin typeface="Calibri" panose="020F0502020204030204" pitchFamily="34" charset="0"/>
                          <a:ea typeface="Calibri" panose="020F0502020204030204" pitchFamily="34" charset="0"/>
                          <a:cs typeface="Calibri" panose="020F0502020204030204" pitchFamily="34" charset="0"/>
                        </a:rPr>
                        <a:t>jan</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fev</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mar</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abr</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mai</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jun</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jul</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ago</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set</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out</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nov</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dez</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3958258250"/>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0915832"/>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5114591"/>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3</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3804736"/>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4</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0243620"/>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4806327"/>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24236335"/>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9507670"/>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8</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51841205"/>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1877410"/>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1544234"/>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11</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0102968"/>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1443591"/>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13</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4512029"/>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14</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55027425"/>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82192225"/>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5083612"/>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8416713"/>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18</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55027751"/>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7434839"/>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20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17329089"/>
                  </a:ext>
                </a:extLst>
              </a:tr>
            </a:tbl>
          </a:graphicData>
        </a:graphic>
      </p:graphicFrame>
      <p:pic>
        <p:nvPicPr>
          <p:cNvPr id="7" name="Imagem 6">
            <a:extLst>
              <a:ext uri="{FF2B5EF4-FFF2-40B4-BE49-F238E27FC236}">
                <a16:creationId xmlns:a16="http://schemas.microsoft.com/office/drawing/2014/main" id="{1863501D-C9A1-E258-3E5F-7C8F40025C09}"/>
              </a:ext>
            </a:extLst>
          </p:cNvPr>
          <p:cNvPicPr>
            <a:picLocks noChangeAspect="1"/>
          </p:cNvPicPr>
          <p:nvPr/>
        </p:nvPicPr>
        <p:blipFill>
          <a:blip r:embed="rId3"/>
          <a:stretch>
            <a:fillRect/>
          </a:stretch>
        </p:blipFill>
        <p:spPr>
          <a:xfrm>
            <a:off x="7976308" y="2493865"/>
            <a:ext cx="4140000" cy="3564044"/>
          </a:xfrm>
          <a:prstGeom prst="rect">
            <a:avLst/>
          </a:prstGeom>
        </p:spPr>
      </p:pic>
      <p:sp>
        <p:nvSpPr>
          <p:cNvPr id="8" name="Seta: Curva para a Esquerda 7">
            <a:extLst>
              <a:ext uri="{FF2B5EF4-FFF2-40B4-BE49-F238E27FC236}">
                <a16:creationId xmlns:a16="http://schemas.microsoft.com/office/drawing/2014/main" id="{EA35CF1D-3A92-BC19-DD82-B1554EC37085}"/>
              </a:ext>
            </a:extLst>
          </p:cNvPr>
          <p:cNvSpPr/>
          <p:nvPr/>
        </p:nvSpPr>
        <p:spPr>
          <a:xfrm rot="17482918">
            <a:off x="8250215" y="1282622"/>
            <a:ext cx="324000" cy="1260000"/>
          </a:xfrm>
          <a:prstGeom prst="curvedLeftArrow">
            <a:avLst>
              <a:gd name="adj1" fmla="val 25000"/>
              <a:gd name="adj2" fmla="val 100916"/>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9" name="Freeform 11">
            <a:extLst>
              <a:ext uri="{FF2B5EF4-FFF2-40B4-BE49-F238E27FC236}">
                <a16:creationId xmlns:a16="http://schemas.microsoft.com/office/drawing/2014/main" id="{9CC8B0CC-1BBB-DA10-DABB-E38951B468CA}"/>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37392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Polinjus</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5</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11459046" cy="1883593"/>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O arquivo polinjus.dat apresenta os polinômios vazão nível de jusante das usinas em novo formato.</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É necessário incluí-lo na pasta do deck NEWAVE antes da conversão para SUISHI.</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en-US" altLang="pt-BR" sz="2000" err="1">
                <a:cs typeface="Arial" panose="020B0604020202020204" pitchFamily="34" charset="0"/>
              </a:rPr>
              <a:t>Importante</a:t>
            </a:r>
            <a:r>
              <a:rPr lang="en-US" altLang="pt-BR" sz="2000">
                <a:cs typeface="Arial" panose="020B0604020202020204" pitchFamily="34" charset="0"/>
              </a:rPr>
              <a:t>: O </a:t>
            </a:r>
            <a:r>
              <a:rPr lang="en-US" altLang="pt-BR" sz="2000" err="1">
                <a:cs typeface="Arial" panose="020B0604020202020204" pitchFamily="34" charset="0"/>
              </a:rPr>
              <a:t>arquivo</a:t>
            </a:r>
            <a:r>
              <a:rPr lang="en-US" altLang="pt-BR" sz="2000">
                <a:cs typeface="Arial" panose="020B0604020202020204" pitchFamily="34" charset="0"/>
              </a:rPr>
              <a:t> </a:t>
            </a:r>
            <a:r>
              <a:rPr lang="en-US" altLang="pt-BR" sz="2000" err="1">
                <a:cs typeface="Arial" panose="020B0604020202020204" pitchFamily="34" charset="0"/>
              </a:rPr>
              <a:t>polinjus</a:t>
            </a:r>
            <a:r>
              <a:rPr lang="en-US" altLang="pt-BR" sz="2000">
                <a:cs typeface="Arial" panose="020B0604020202020204" pitchFamily="34" charset="0"/>
              </a:rPr>
              <a:t> </a:t>
            </a:r>
            <a:r>
              <a:rPr lang="en-US" altLang="pt-BR" sz="2000" err="1">
                <a:cs typeface="Arial" panose="020B0604020202020204" pitchFamily="34" charset="0"/>
              </a:rPr>
              <a:t>incluso</a:t>
            </a:r>
            <a:r>
              <a:rPr lang="en-US" altLang="pt-BR" sz="2000">
                <a:cs typeface="Arial" panose="020B0604020202020204" pitchFamily="34" charset="0"/>
              </a:rPr>
              <a:t> </a:t>
            </a:r>
            <a:r>
              <a:rPr lang="en-US" altLang="pt-BR" sz="2000" err="1">
                <a:cs typeface="Arial" panose="020B0604020202020204" pitchFamily="34" charset="0"/>
              </a:rPr>
              <a:t>nos</a:t>
            </a:r>
            <a:r>
              <a:rPr lang="en-US" altLang="pt-BR" sz="2000">
                <a:cs typeface="Arial" panose="020B0604020202020204" pitchFamily="34" charset="0"/>
              </a:rPr>
              <a:t> decks da EPE </a:t>
            </a:r>
            <a:r>
              <a:rPr lang="en-US" altLang="pt-BR" sz="2000" err="1">
                <a:cs typeface="Arial" panose="020B0604020202020204" pitchFamily="34" charset="0"/>
              </a:rPr>
              <a:t>difere</a:t>
            </a:r>
            <a:r>
              <a:rPr lang="en-US" altLang="pt-BR" sz="2000">
                <a:cs typeface="Arial" panose="020B0604020202020204" pitchFamily="34" charset="0"/>
              </a:rPr>
              <a:t> do </a:t>
            </a:r>
            <a:r>
              <a:rPr lang="en-US" altLang="pt-BR" sz="2000" err="1">
                <a:cs typeface="Arial" panose="020B0604020202020204" pitchFamily="34" charset="0"/>
              </a:rPr>
              <a:t>arquivo</a:t>
            </a:r>
            <a:r>
              <a:rPr lang="en-US" altLang="pt-BR" sz="2000">
                <a:cs typeface="Arial" panose="020B0604020202020204" pitchFamily="34" charset="0"/>
              </a:rPr>
              <a:t> </a:t>
            </a:r>
            <a:r>
              <a:rPr lang="en-US" altLang="pt-BR" sz="2000" err="1">
                <a:cs typeface="Arial" panose="020B0604020202020204" pitchFamily="34" charset="0"/>
              </a:rPr>
              <a:t>disponibilizado</a:t>
            </a:r>
            <a:r>
              <a:rPr lang="en-US" altLang="pt-BR" sz="2000">
                <a:cs typeface="Arial" panose="020B0604020202020204" pitchFamily="34" charset="0"/>
              </a:rPr>
              <a:t> </a:t>
            </a:r>
            <a:r>
              <a:rPr lang="en-US" altLang="pt-BR" sz="2000" err="1">
                <a:cs typeface="Arial" panose="020B0604020202020204" pitchFamily="34" charset="0"/>
              </a:rPr>
              <a:t>pelo</a:t>
            </a:r>
            <a:r>
              <a:rPr lang="en-US" altLang="pt-BR" sz="2000">
                <a:cs typeface="Arial" panose="020B0604020202020204" pitchFamily="34" charset="0"/>
              </a:rPr>
              <a:t> ONS.</a:t>
            </a:r>
            <a:endParaRPr lang="pt-BR" altLang="pt-BR" sz="2000">
              <a:cs typeface="Arial" panose="020B0604020202020204" pitchFamily="34" charset="0"/>
            </a:endParaRPr>
          </a:p>
          <a:p>
            <a:pPr algn="just" defTabSz="432008">
              <a:lnSpc>
                <a:spcPct val="108000"/>
              </a:lnSpc>
              <a:spcAft>
                <a:spcPts val="1200"/>
              </a:spcAft>
              <a:buClr>
                <a:srgbClr val="254061"/>
              </a:buClr>
              <a:buSzPct val="120000"/>
              <a:defRPr/>
            </a:pPr>
            <a:endParaRPr lang="pt-BR" altLang="pt-BR" sz="2000">
              <a:latin typeface="+mj-lt"/>
              <a:cs typeface="Arial" panose="020B0604020202020204" pitchFamily="34" charset="0"/>
            </a:endParaRPr>
          </a:p>
        </p:txBody>
      </p:sp>
      <p:sp>
        <p:nvSpPr>
          <p:cNvPr id="5" name="Freeform 11">
            <a:extLst>
              <a:ext uri="{FF2B5EF4-FFF2-40B4-BE49-F238E27FC236}">
                <a16:creationId xmlns:a16="http://schemas.microsoft.com/office/drawing/2014/main" id="{B268166B-0271-BB4E-1F37-8D0505A6CFA0}"/>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3"/>
            <a:stretch>
              <a:fillRect/>
            </a:stretch>
          </a:blipFill>
        </p:spPr>
        <p:txBody>
          <a:bodyPr/>
          <a:lstStyle/>
          <a:p>
            <a:endParaRPr lang="pt-BR"/>
          </a:p>
        </p:txBody>
      </p:sp>
    </p:spTree>
    <p:extLst>
      <p:ext uri="{BB962C8B-B14F-4D97-AF65-F5344CB8AC3E}">
        <p14:creationId xmlns:p14="http://schemas.microsoft.com/office/powerpoint/2010/main" val="39733870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4D111-A9EB-5C01-C1D2-2BCC769BDB51}"/>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59BA0B1F-2DF6-431A-8198-AF21E921E449}"/>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9424D255-7B39-F1E1-2920-32B2B8987F12}"/>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Seleção de variáveis</a:t>
            </a:r>
          </a:p>
        </p:txBody>
      </p:sp>
      <p:sp>
        <p:nvSpPr>
          <p:cNvPr id="13" name="CaixaDeTexto 12">
            <a:extLst>
              <a:ext uri="{FF2B5EF4-FFF2-40B4-BE49-F238E27FC236}">
                <a16:creationId xmlns:a16="http://schemas.microsoft.com/office/drawing/2014/main" id="{19A5F8CD-895B-E96F-0F49-3BCA02D9CC5A}"/>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50</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0C5C585-A2E5-FF07-6E2D-57D22999A5C2}"/>
              </a:ext>
            </a:extLst>
          </p:cNvPr>
          <p:cNvSpPr txBox="1"/>
          <p:nvPr/>
        </p:nvSpPr>
        <p:spPr>
          <a:xfrm>
            <a:off x="359072" y="911713"/>
            <a:ext cx="11459046" cy="409343"/>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Sugere-se selecionar todas as variáveis de usinas hidrelétricas e do SIN.</a:t>
            </a:r>
          </a:p>
        </p:txBody>
      </p:sp>
      <p:sp>
        <p:nvSpPr>
          <p:cNvPr id="11" name="Retângulo 10">
            <a:extLst>
              <a:ext uri="{FF2B5EF4-FFF2-40B4-BE49-F238E27FC236}">
                <a16:creationId xmlns:a16="http://schemas.microsoft.com/office/drawing/2014/main" id="{74A450BA-871D-4608-46D0-6730BFFB0D2E}"/>
              </a:ext>
            </a:extLst>
          </p:cNvPr>
          <p:cNvSpPr/>
          <p:nvPr/>
        </p:nvSpPr>
        <p:spPr>
          <a:xfrm>
            <a:off x="5237655" y="3059721"/>
            <a:ext cx="2467834" cy="241040"/>
          </a:xfrm>
          <a:prstGeom prst="rect">
            <a:avLst/>
          </a:prstGeom>
          <a:noFill/>
          <a:ln w="28575">
            <a:solidFill>
              <a:srgbClr val="EF0B1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pic>
        <p:nvPicPr>
          <p:cNvPr id="7" name="Imagem 6">
            <a:extLst>
              <a:ext uri="{FF2B5EF4-FFF2-40B4-BE49-F238E27FC236}">
                <a16:creationId xmlns:a16="http://schemas.microsoft.com/office/drawing/2014/main" id="{68A1F0B2-E518-5EB5-B5F2-E02A961F934D}"/>
              </a:ext>
            </a:extLst>
          </p:cNvPr>
          <p:cNvPicPr>
            <a:picLocks noChangeAspect="1"/>
          </p:cNvPicPr>
          <p:nvPr/>
        </p:nvPicPr>
        <p:blipFill>
          <a:blip r:embed="rId3"/>
          <a:stretch>
            <a:fillRect/>
          </a:stretch>
        </p:blipFill>
        <p:spPr>
          <a:xfrm>
            <a:off x="1526120" y="1847981"/>
            <a:ext cx="9124950" cy="3781425"/>
          </a:xfrm>
          <a:prstGeom prst="rect">
            <a:avLst/>
          </a:prstGeom>
        </p:spPr>
      </p:pic>
      <p:sp>
        <p:nvSpPr>
          <p:cNvPr id="5" name="Freeform 11">
            <a:extLst>
              <a:ext uri="{FF2B5EF4-FFF2-40B4-BE49-F238E27FC236}">
                <a16:creationId xmlns:a16="http://schemas.microsoft.com/office/drawing/2014/main" id="{85094E4F-F7B1-DC22-D6AB-01324AADBB35}"/>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8856788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Dúvidas</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51</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11459046" cy="424732"/>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Em caso de dúvidas, entrar em contato através do e-mail </a:t>
            </a:r>
            <a:r>
              <a:rPr lang="pt-BR" altLang="pt-BR" sz="2000">
                <a:solidFill>
                  <a:schemeClr val="tx1">
                    <a:lumMod val="75000"/>
                    <a:lumOff val="25000"/>
                  </a:schemeClr>
                </a:solidFill>
                <a:latin typeface="+mj-lt"/>
                <a:cs typeface="Arial" panose="020B0604020202020204" pitchFamily="34" charset="0"/>
                <a:hlinkClick r:id="rId3"/>
              </a:rPr>
              <a:t>garantia.fisica@epe.gov.br</a:t>
            </a:r>
            <a:r>
              <a:rPr lang="pt-BR" altLang="pt-BR" sz="2000">
                <a:latin typeface="+mj-lt"/>
                <a:cs typeface="Arial" panose="020B0604020202020204" pitchFamily="34" charset="0"/>
              </a:rPr>
              <a:t>.</a:t>
            </a:r>
          </a:p>
        </p:txBody>
      </p:sp>
      <p:sp>
        <p:nvSpPr>
          <p:cNvPr id="6" name="Freeform 11">
            <a:extLst>
              <a:ext uri="{FF2B5EF4-FFF2-40B4-BE49-F238E27FC236}">
                <a16:creationId xmlns:a16="http://schemas.microsoft.com/office/drawing/2014/main" id="{34E23F81-508D-5261-617D-C61CD031B53A}"/>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34697050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4">
            <a:extLst>
              <a:ext uri="{FF2B5EF4-FFF2-40B4-BE49-F238E27FC236}">
                <a16:creationId xmlns:a16="http://schemas.microsoft.com/office/drawing/2014/main" id="{17A60BA6-FEF5-A3D8-929A-1D75A08A2D0B}"/>
              </a:ext>
            </a:extLst>
          </p:cNvPr>
          <p:cNvSpPr/>
          <p:nvPr/>
        </p:nvSpPr>
        <p:spPr>
          <a:xfrm>
            <a:off x="3772795" y="1414901"/>
            <a:ext cx="4643666" cy="1753086"/>
          </a:xfrm>
          <a:custGeom>
            <a:avLst/>
            <a:gdLst/>
            <a:ahLst/>
            <a:cxnLst/>
            <a:rect l="l" t="t" r="r" b="b"/>
            <a:pathLst>
              <a:path w="6965499" h="2707838">
                <a:moveTo>
                  <a:pt x="0" y="0"/>
                </a:moveTo>
                <a:lnTo>
                  <a:pt x="6965499" y="0"/>
                </a:lnTo>
                <a:lnTo>
                  <a:pt x="6965499" y="2707838"/>
                </a:lnTo>
                <a:lnTo>
                  <a:pt x="0" y="2707838"/>
                </a:lnTo>
                <a:lnTo>
                  <a:pt x="0" y="0"/>
                </a:lnTo>
                <a:close/>
              </a:path>
            </a:pathLst>
          </a:custGeom>
          <a:blipFill>
            <a:blip r:embed="rId2"/>
            <a:stretch>
              <a:fillRect/>
            </a:stretch>
          </a:blipFill>
        </p:spPr>
        <p:txBody>
          <a:bodyPr/>
          <a:lstStyle/>
          <a:p>
            <a:endParaRPr lang="pt-BR"/>
          </a:p>
        </p:txBody>
      </p:sp>
      <p:sp>
        <p:nvSpPr>
          <p:cNvPr id="11" name="Retângulo 10"/>
          <p:cNvSpPr/>
          <p:nvPr/>
        </p:nvSpPr>
        <p:spPr>
          <a:xfrm flipV="1">
            <a:off x="0" y="4880735"/>
            <a:ext cx="12192000" cy="1984272"/>
          </a:xfrm>
          <a:prstGeom prst="rect">
            <a:avLst/>
          </a:prstGeom>
          <a:solidFill>
            <a:srgbClr val="FBB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p:cNvSpPr txBox="1"/>
          <p:nvPr/>
        </p:nvSpPr>
        <p:spPr>
          <a:xfrm>
            <a:off x="4190285" y="3310925"/>
            <a:ext cx="3808687" cy="646331"/>
          </a:xfrm>
          <a:prstGeom prst="rect">
            <a:avLst/>
          </a:prstGeom>
          <a:noFill/>
        </p:spPr>
        <p:txBody>
          <a:bodyPr wrap="square" rtlCol="0">
            <a:spAutoFit/>
          </a:bodyPr>
          <a:lstStyle/>
          <a:p>
            <a:pPr algn="ctr"/>
            <a:r>
              <a:rPr lang="pt-BR" sz="3600">
                <a:solidFill>
                  <a:schemeClr val="bg1">
                    <a:lumMod val="50000"/>
                  </a:schemeClr>
                </a:solidFill>
              </a:rPr>
              <a:t>www.epe.gov.br</a:t>
            </a:r>
          </a:p>
        </p:txBody>
      </p:sp>
      <p:sp>
        <p:nvSpPr>
          <p:cNvPr id="8" name="Retângulo 7"/>
          <p:cNvSpPr/>
          <p:nvPr/>
        </p:nvSpPr>
        <p:spPr>
          <a:xfrm>
            <a:off x="8036757" y="5673949"/>
            <a:ext cx="3027795" cy="954107"/>
          </a:xfrm>
          <a:prstGeom prst="rect">
            <a:avLst/>
          </a:prstGeom>
        </p:spPr>
        <p:txBody>
          <a:bodyPr>
            <a:spAutoFit/>
          </a:bodyPr>
          <a:lstStyle/>
          <a:p>
            <a:pPr>
              <a:defRPr/>
            </a:pPr>
            <a:r>
              <a:rPr lang="pt-BR" sz="1400" b="1">
                <a:solidFill>
                  <a:srgbClr val="514B38"/>
                </a:solidFill>
                <a:latin typeface="+mj-lt"/>
                <a:cs typeface="Calibri" pitchFamily="34" charset="0"/>
              </a:rPr>
              <a:t>EPE - Empresa de Pesquisa Energética </a:t>
            </a:r>
          </a:p>
          <a:p>
            <a:pPr>
              <a:defRPr/>
            </a:pPr>
            <a:r>
              <a:rPr lang="pt-BR" sz="1400">
                <a:solidFill>
                  <a:srgbClr val="514B38"/>
                </a:solidFill>
                <a:cs typeface="Calibri" pitchFamily="34" charset="0"/>
              </a:rPr>
              <a:t>Praça Pio X, n. 54</a:t>
            </a:r>
          </a:p>
          <a:p>
            <a:pPr>
              <a:defRPr/>
            </a:pPr>
            <a:r>
              <a:rPr lang="pt-BR" sz="1400">
                <a:solidFill>
                  <a:srgbClr val="514B38"/>
                </a:solidFill>
                <a:cs typeface="Calibri" pitchFamily="34" charset="0"/>
              </a:rPr>
              <a:t>Centro – Rio de Janeiro – RJ</a:t>
            </a:r>
          </a:p>
          <a:p>
            <a:pPr>
              <a:defRPr/>
            </a:pPr>
            <a:r>
              <a:rPr lang="pt-BR" sz="1400">
                <a:solidFill>
                  <a:srgbClr val="514B38"/>
                </a:solidFill>
                <a:cs typeface="Calibri" pitchFamily="34" charset="0"/>
              </a:rPr>
              <a:t>CEP: 20091-040</a:t>
            </a:r>
          </a:p>
        </p:txBody>
      </p:sp>
      <p:pic>
        <p:nvPicPr>
          <p:cNvPr id="1027" name="Picture 3" descr="C:\Users\flavio.almeida\Downloads\frame (3).png"/>
          <p:cNvPicPr>
            <a:picLocks noChangeAspect="1" noChangeArrowheads="1"/>
          </p:cNvPicPr>
          <p:nvPr/>
        </p:nvPicPr>
        <p:blipFill>
          <a:blip r:embed="rId3" cstate="print">
            <a:clrChange>
              <a:clrFrom>
                <a:srgbClr val="FEFEFE"/>
              </a:clrFrom>
              <a:clrTo>
                <a:srgbClr val="FEFEFE">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860805" y="5534249"/>
            <a:ext cx="1211859" cy="1211859"/>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6"/>
          <p:cNvSpPr/>
          <p:nvPr/>
        </p:nvSpPr>
        <p:spPr>
          <a:xfrm>
            <a:off x="263352" y="5068922"/>
            <a:ext cx="4302055" cy="1600438"/>
          </a:xfrm>
          <a:prstGeom prst="rect">
            <a:avLst/>
          </a:prstGeom>
        </p:spPr>
        <p:txBody>
          <a:bodyPr wrap="square">
            <a:spAutoFit/>
          </a:bodyPr>
          <a:lstStyle/>
          <a:p>
            <a:pPr>
              <a:defRPr/>
            </a:pPr>
            <a:r>
              <a:rPr lang="pt-BR" sz="1400" b="1">
                <a:solidFill>
                  <a:srgbClr val="514B38"/>
                </a:solidFill>
                <a:latin typeface="+mj-lt"/>
                <a:cs typeface="Calibri" pitchFamily="34" charset="0"/>
              </a:rPr>
              <a:t>Diretor</a:t>
            </a:r>
          </a:p>
          <a:p>
            <a:pPr>
              <a:defRPr/>
            </a:pPr>
            <a:r>
              <a:rPr lang="pt-BR" sz="1400">
                <a:solidFill>
                  <a:srgbClr val="514B38"/>
                </a:solidFill>
                <a:latin typeface="+mj-lt"/>
                <a:cs typeface="Calibri" pitchFamily="34" charset="0"/>
              </a:rPr>
              <a:t>Reinaldo da Cruz Garcia</a:t>
            </a:r>
          </a:p>
          <a:p>
            <a:pPr>
              <a:defRPr/>
            </a:pPr>
            <a:endParaRPr lang="pt-BR" sz="1400" b="1">
              <a:solidFill>
                <a:srgbClr val="514B38"/>
              </a:solidFill>
              <a:latin typeface="+mj-lt"/>
              <a:cs typeface="Calibri" pitchFamily="34" charset="0"/>
            </a:endParaRPr>
          </a:p>
          <a:p>
            <a:pPr>
              <a:defRPr/>
            </a:pPr>
            <a:r>
              <a:rPr lang="pt-BR" sz="1400" b="1">
                <a:solidFill>
                  <a:srgbClr val="514B38"/>
                </a:solidFill>
                <a:latin typeface="+mj-lt"/>
                <a:cs typeface="Calibri" pitchFamily="34" charset="0"/>
              </a:rPr>
              <a:t>Coordenação Técnica</a:t>
            </a:r>
          </a:p>
          <a:p>
            <a:pPr>
              <a:defRPr/>
            </a:pPr>
            <a:r>
              <a:rPr lang="pt-BR" sz="1400">
                <a:solidFill>
                  <a:srgbClr val="514B38"/>
                </a:solidFill>
                <a:latin typeface="+mj-lt"/>
                <a:cs typeface="Calibri" pitchFamily="34" charset="0"/>
              </a:rPr>
              <a:t>Gustavo Pires de Ponte</a:t>
            </a:r>
          </a:p>
          <a:p>
            <a:pPr>
              <a:defRPr/>
            </a:pPr>
            <a:r>
              <a:rPr lang="pt-BR" sz="1400">
                <a:solidFill>
                  <a:srgbClr val="514B38"/>
                </a:solidFill>
                <a:latin typeface="+mj-lt"/>
                <a:cs typeface="Calibri" pitchFamily="34" charset="0"/>
              </a:rPr>
              <a:t>Caio Monteiro Leocadio</a:t>
            </a:r>
          </a:p>
          <a:p>
            <a:pPr>
              <a:defRPr/>
            </a:pPr>
            <a:r>
              <a:rPr lang="pt-BR" sz="1400">
                <a:solidFill>
                  <a:srgbClr val="514B38"/>
                </a:solidFill>
                <a:cs typeface="Calibri" pitchFamily="34" charset="0"/>
              </a:rPr>
              <a:t>Fernanda Gabriela Batista dos Santos</a:t>
            </a:r>
          </a:p>
        </p:txBody>
      </p:sp>
      <p:sp>
        <p:nvSpPr>
          <p:cNvPr id="9" name="Retângulo 8"/>
          <p:cNvSpPr/>
          <p:nvPr/>
        </p:nvSpPr>
        <p:spPr>
          <a:xfrm>
            <a:off x="3397252" y="5068922"/>
            <a:ext cx="3240360" cy="1169551"/>
          </a:xfrm>
          <a:prstGeom prst="rect">
            <a:avLst/>
          </a:prstGeom>
        </p:spPr>
        <p:txBody>
          <a:bodyPr wrap="square">
            <a:spAutoFit/>
          </a:bodyPr>
          <a:lstStyle/>
          <a:p>
            <a:pPr>
              <a:defRPr/>
            </a:pPr>
            <a:r>
              <a:rPr lang="pt-BR" sz="1400" b="1">
                <a:solidFill>
                  <a:srgbClr val="514B38"/>
                </a:solidFill>
                <a:latin typeface="+mj-lt"/>
                <a:cs typeface="Calibri" pitchFamily="34" charset="0"/>
              </a:rPr>
              <a:t>Equipe Técnica</a:t>
            </a:r>
          </a:p>
          <a:p>
            <a:pPr>
              <a:defRPr/>
            </a:pPr>
            <a:r>
              <a:rPr lang="pt-BR" sz="1400">
                <a:solidFill>
                  <a:srgbClr val="514B38"/>
                </a:solidFill>
                <a:latin typeface="+mj-lt"/>
                <a:cs typeface="Calibri" pitchFamily="34" charset="0"/>
              </a:rPr>
              <a:t>Luis Paulo Scolaro Cordeiro</a:t>
            </a:r>
          </a:p>
          <a:p>
            <a:pPr>
              <a:defRPr/>
            </a:pPr>
            <a:r>
              <a:rPr lang="pt-BR" sz="1400">
                <a:solidFill>
                  <a:srgbClr val="514B38"/>
                </a:solidFill>
                <a:latin typeface="+mj-lt"/>
                <a:cs typeface="Calibri" pitchFamily="34" charset="0"/>
              </a:rPr>
              <a:t>Rafaela Veiga Pillar</a:t>
            </a:r>
          </a:p>
          <a:p>
            <a:pPr>
              <a:defRPr/>
            </a:pPr>
            <a:r>
              <a:rPr lang="pt-BR" sz="1400">
                <a:solidFill>
                  <a:srgbClr val="514B38"/>
                </a:solidFill>
                <a:latin typeface="+mj-lt"/>
                <a:cs typeface="Calibri" pitchFamily="34" charset="0"/>
              </a:rPr>
              <a:t>Rodrigo Lugathe da Conceição Alves</a:t>
            </a:r>
          </a:p>
          <a:p>
            <a:pPr>
              <a:defRPr/>
            </a:pPr>
            <a:r>
              <a:rPr lang="pt-BR" sz="1400">
                <a:solidFill>
                  <a:srgbClr val="514B38"/>
                </a:solidFill>
                <a:latin typeface="+mj-lt"/>
                <a:cs typeface="Calibri" pitchFamily="34" charset="0"/>
              </a:rPr>
              <a:t>Thais Iguchi</a:t>
            </a:r>
          </a:p>
        </p:txBody>
      </p:sp>
      <p:sp>
        <p:nvSpPr>
          <p:cNvPr id="6" name="AutoShape 2" descr="Resultado de imagem para twitte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0" name="Picture 3" descr="\\epe.lan\Arquivos\MeusDocs\flavio.almeida\My Documents\EPE\MATERIAIS\Identidade Visual\twitter.png"/>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73477" y="5171740"/>
            <a:ext cx="288000" cy="288000"/>
          </a:xfrm>
          <a:prstGeom prst="rect">
            <a:avLst/>
          </a:prstGeom>
          <a:noFill/>
          <a:extLst>
            <a:ext uri="{909E8E84-426E-40DD-AFC4-6F175D3DCCD1}">
              <a14:hiddenFill xmlns:a14="http://schemas.microsoft.com/office/drawing/2010/main">
                <a:solidFill>
                  <a:srgbClr val="FFFFFF"/>
                </a:solidFill>
              </a14:hiddenFill>
            </a:ext>
          </a:extLst>
        </p:spPr>
      </p:pic>
      <p:sp>
        <p:nvSpPr>
          <p:cNvPr id="21" name="Retângulo 20"/>
          <p:cNvSpPr/>
          <p:nvPr/>
        </p:nvSpPr>
        <p:spPr>
          <a:xfrm>
            <a:off x="9651052" y="5166612"/>
            <a:ext cx="1101134" cy="307777"/>
          </a:xfrm>
          <a:prstGeom prst="rect">
            <a:avLst/>
          </a:prstGeom>
        </p:spPr>
        <p:txBody>
          <a:bodyPr wrap="none">
            <a:spAutoFit/>
          </a:bodyPr>
          <a:lstStyle/>
          <a:p>
            <a:pPr algn="r">
              <a:defRPr/>
            </a:pPr>
            <a:r>
              <a:rPr lang="pt-BR" sz="1400">
                <a:solidFill>
                  <a:srgbClr val="514B38"/>
                </a:solidFill>
              </a:rPr>
              <a:t>@</a:t>
            </a:r>
            <a:r>
              <a:rPr lang="pt-BR" sz="1400" err="1">
                <a:solidFill>
                  <a:srgbClr val="514B38"/>
                </a:solidFill>
              </a:rPr>
              <a:t>EPE_Brasil</a:t>
            </a:r>
            <a:endParaRPr lang="pt-BR" sz="1400">
              <a:solidFill>
                <a:srgbClr val="514B38"/>
              </a:solidFill>
            </a:endParaRPr>
          </a:p>
        </p:txBody>
      </p:sp>
      <p:pic>
        <p:nvPicPr>
          <p:cNvPr id="22" name="Picture 4" descr="\\epe.lan\Arquivos\MeusDocs\flavio.almeida\My Documents\EPE\MATERIAIS\Identidade Visual\facebooj.png"/>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36757" y="5129538"/>
            <a:ext cx="349352" cy="349352"/>
          </a:xfrm>
          <a:prstGeom prst="rect">
            <a:avLst/>
          </a:prstGeom>
          <a:noFill/>
          <a:extLst>
            <a:ext uri="{909E8E84-426E-40DD-AFC4-6F175D3DCCD1}">
              <a14:hiddenFill xmlns:a14="http://schemas.microsoft.com/office/drawing/2010/main">
                <a:solidFill>
                  <a:srgbClr val="FFFFFF"/>
                </a:solidFill>
              </a14:hiddenFill>
            </a:ext>
          </a:extLst>
        </p:spPr>
      </p:pic>
      <p:sp>
        <p:nvSpPr>
          <p:cNvPr id="23" name="Retângulo 22"/>
          <p:cNvSpPr/>
          <p:nvPr/>
        </p:nvSpPr>
        <p:spPr>
          <a:xfrm>
            <a:off x="8329315" y="5166612"/>
            <a:ext cx="891141" cy="307777"/>
          </a:xfrm>
          <a:prstGeom prst="rect">
            <a:avLst/>
          </a:prstGeom>
        </p:spPr>
        <p:txBody>
          <a:bodyPr wrap="none">
            <a:spAutoFit/>
          </a:bodyPr>
          <a:lstStyle/>
          <a:p>
            <a:r>
              <a:rPr lang="pt-BR" sz="1400">
                <a:solidFill>
                  <a:srgbClr val="514B38"/>
                </a:solidFill>
              </a:rPr>
              <a:t>EPE Brasil</a:t>
            </a:r>
            <a:endParaRPr lang="pt-BR" sz="1400"/>
          </a:p>
        </p:txBody>
      </p:sp>
      <p:sp>
        <p:nvSpPr>
          <p:cNvPr id="24" name="Retângulo 23"/>
          <p:cNvSpPr/>
          <p:nvPr/>
        </p:nvSpPr>
        <p:spPr>
          <a:xfrm>
            <a:off x="11247734" y="5166612"/>
            <a:ext cx="453970" cy="307777"/>
          </a:xfrm>
          <a:prstGeom prst="rect">
            <a:avLst/>
          </a:prstGeom>
        </p:spPr>
        <p:txBody>
          <a:bodyPr wrap="none">
            <a:spAutoFit/>
          </a:bodyPr>
          <a:lstStyle/>
          <a:p>
            <a:pPr algn="r">
              <a:defRPr/>
            </a:pPr>
            <a:r>
              <a:rPr lang="pt-BR" sz="1400">
                <a:solidFill>
                  <a:srgbClr val="514B38"/>
                </a:solidFill>
              </a:rPr>
              <a:t>EPE</a:t>
            </a:r>
          </a:p>
        </p:txBody>
      </p:sp>
      <p:pic>
        <p:nvPicPr>
          <p:cNvPr id="25" name="Picture 2" descr="\\epe.lan\Arquivos\MeusDocs\flavio.almeida\My Documents\EPE\MATERIAIS\Identidade Visual\LOGOS\youtube.png"/>
          <p:cNvPicPr>
            <a:picLocks noChangeAspect="1" noChangeArrowheads="1"/>
          </p:cNvPicPr>
          <p:nvPr/>
        </p:nvPicPr>
        <p:blipFill>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backgroundRemoval t="10000" b="90000" l="10000" r="90000"/>
                    </a14:imgEffect>
                    <a14:imgEffect>
                      <a14:sharpenSoften amount="100000"/>
                    </a14:imgEffect>
                    <a14:imgEffect>
                      <a14:colorTemperature colorTemp="11500"/>
                    </a14:imgEffect>
                    <a14:imgEffect>
                      <a14:saturation sat="400000"/>
                    </a14:imgEffect>
                    <a14:imgEffect>
                      <a14:brightnessContrast bright="-94000" contrast="-40000"/>
                    </a14:imgEffect>
                  </a14:imgLayer>
                </a14:imgProps>
              </a:ext>
              <a:ext uri="{28A0092B-C50C-407E-A947-70E740481C1C}">
                <a14:useLocalDpi xmlns:a14="http://schemas.microsoft.com/office/drawing/2010/main" val="0"/>
              </a:ext>
            </a:extLst>
          </a:blip>
          <a:srcRect/>
          <a:stretch>
            <a:fillRect/>
          </a:stretch>
        </p:blipFill>
        <p:spPr bwMode="auto">
          <a:xfrm>
            <a:off x="10875598" y="5078650"/>
            <a:ext cx="468000" cy="4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428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1B553-C316-B143-C4AC-9ED52BBB425B}"/>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9408B03B-F925-968A-7D98-E5AA3B329B27}"/>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A38DFC4C-0694-AA9B-6B7F-165237EB9D9F}"/>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Representação da operação da UHE Jirau na cota 90m ampliada</a:t>
            </a:r>
          </a:p>
        </p:txBody>
      </p:sp>
      <p:sp>
        <p:nvSpPr>
          <p:cNvPr id="13" name="CaixaDeTexto 12">
            <a:extLst>
              <a:ext uri="{FF2B5EF4-FFF2-40B4-BE49-F238E27FC236}">
                <a16:creationId xmlns:a16="http://schemas.microsoft.com/office/drawing/2014/main" id="{440915BE-BA8F-1168-19CF-2F2C7F1BAD2D}"/>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6</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C603B9E0-A04C-E2E7-1E68-76A503AB592A}"/>
              </a:ext>
            </a:extLst>
          </p:cNvPr>
          <p:cNvSpPr txBox="1"/>
          <p:nvPr/>
        </p:nvSpPr>
        <p:spPr>
          <a:xfrm>
            <a:off x="359072" y="911713"/>
            <a:ext cx="11459046" cy="4194995"/>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Antes da conversão do deck NEWAVE para o SUISHI, deve-se alterar o tipo de regularização da UHE Jirau no arquivo HIDR, de regularização diária (68) para regularização mensal (77).</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Essa alteração é necessária para que seja possível representar a regra operativa da UHE Jirau na cota 90m ampliada, que consiste na variação do nível do reservatório ao longo do ano, considerando regras específicas de deplecionamento e replecionamento, conforme Parecer Técnico Ibama nº 110/2024-Cohid/</a:t>
            </a:r>
            <a:r>
              <a:rPr lang="pt-BR" altLang="pt-BR" sz="2000" err="1">
                <a:latin typeface="+mj-lt"/>
                <a:cs typeface="Arial" panose="020B0604020202020204" pitchFamily="34" charset="0"/>
              </a:rPr>
              <a:t>CGTef</a:t>
            </a:r>
            <a:r>
              <a:rPr lang="pt-BR" altLang="pt-BR" sz="2000">
                <a:latin typeface="+mj-lt"/>
                <a:cs typeface="Arial" panose="020B0604020202020204" pitchFamily="34" charset="0"/>
              </a:rPr>
              <a:t>/</a:t>
            </a:r>
            <a:r>
              <a:rPr lang="pt-BR" altLang="pt-BR" sz="2000" err="1">
                <a:latin typeface="+mj-lt"/>
                <a:cs typeface="Arial" panose="020B0604020202020204" pitchFamily="34" charset="0"/>
              </a:rPr>
              <a:t>Dilic</a:t>
            </a:r>
            <a:r>
              <a:rPr lang="pt-BR" altLang="pt-BR" sz="2000">
                <a:latin typeface="+mj-lt"/>
                <a:cs typeface="Arial" panose="020B0604020202020204" pitchFamily="34" charset="0"/>
              </a:rPr>
              <a:t>.</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Após a conversão de NEWAVE para SUISHI, devem ser cadastradas as restrições de </a:t>
            </a:r>
            <a:r>
              <a:rPr lang="pt-BR" altLang="pt-BR" sz="2000">
                <a:cs typeface="Arial" panose="020B0604020202020204" pitchFamily="34" charset="0"/>
              </a:rPr>
              <a:t>volume máximo operativo sazonal e o volume mínimo operativo mensal, via alteração das faixas operativas. A aplicação concomitante dos mesmos valores para essas duas restrições, limita o volume mensal ao valor representativo do mês. </a:t>
            </a:r>
            <a:r>
              <a:rPr lang="pt-BR" altLang="pt-BR" sz="2000">
                <a:latin typeface="+mj-lt"/>
                <a:cs typeface="Arial" panose="020B0604020202020204" pitchFamily="34" charset="0"/>
              </a:rPr>
              <a:t>O cadastro destas restrições será detalhado posteriormente.</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p:txBody>
      </p:sp>
      <p:sp>
        <p:nvSpPr>
          <p:cNvPr id="5" name="Freeform 11">
            <a:extLst>
              <a:ext uri="{FF2B5EF4-FFF2-40B4-BE49-F238E27FC236}">
                <a16:creationId xmlns:a16="http://schemas.microsoft.com/office/drawing/2014/main" id="{1D19450B-E88E-4DA4-E786-7D213B1993AF}"/>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3"/>
            <a:stretch>
              <a:fillRect/>
            </a:stretch>
          </a:blipFill>
        </p:spPr>
        <p:txBody>
          <a:bodyPr/>
          <a:lstStyle/>
          <a:p>
            <a:endParaRPr lang="pt-BR"/>
          </a:p>
        </p:txBody>
      </p:sp>
    </p:spTree>
    <p:extLst>
      <p:ext uri="{BB962C8B-B14F-4D97-AF65-F5344CB8AC3E}">
        <p14:creationId xmlns:p14="http://schemas.microsoft.com/office/powerpoint/2010/main" val="3103280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EB4E1-4232-E281-3F1D-9D0012E838F7}"/>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2ABED624-B2D2-C5C4-4694-84DB2A3094E3}"/>
              </a:ext>
            </a:extLst>
          </p:cNvPr>
          <p:cNvSpPr txBox="1"/>
          <p:nvPr/>
        </p:nvSpPr>
        <p:spPr>
          <a:xfrm>
            <a:off x="479376" y="3535849"/>
            <a:ext cx="11268000" cy="1354217"/>
          </a:xfrm>
          <a:prstGeom prst="rect">
            <a:avLst/>
          </a:prstGeom>
          <a:noFill/>
        </p:spPr>
        <p:txBody>
          <a:bodyPr wrap="square" rtlCol="0" anchor="t">
            <a:spAutoFit/>
          </a:bodyPr>
          <a:lstStyle/>
          <a:p>
            <a:pPr>
              <a:spcAft>
                <a:spcPts val="1200"/>
              </a:spcAft>
            </a:pPr>
            <a:r>
              <a:rPr lang="pt-BR" sz="3600" b="1">
                <a:solidFill>
                  <a:srgbClr val="0D223F"/>
                </a:solidFill>
                <a:latin typeface="+mj-lt"/>
              </a:rPr>
              <a:t>Conversão do caso NEWAVE para SUISHI</a:t>
            </a:r>
          </a:p>
          <a:p>
            <a:pPr>
              <a:spcAft>
                <a:spcPts val="1200"/>
              </a:spcAft>
            </a:pPr>
            <a:r>
              <a:rPr lang="pt-BR" sz="3600" b="1" u="sng">
                <a:solidFill>
                  <a:srgbClr val="0D223F"/>
                </a:solidFill>
                <a:latin typeface="+mj-lt"/>
              </a:rPr>
              <a:t>SEM</a:t>
            </a:r>
            <a:r>
              <a:rPr lang="pt-BR" sz="3600" b="1">
                <a:solidFill>
                  <a:srgbClr val="0D223F"/>
                </a:solidFill>
                <a:latin typeface="+mj-lt"/>
              </a:rPr>
              <a:t> recuperação de opções de execução de casos antigos</a:t>
            </a:r>
          </a:p>
        </p:txBody>
      </p:sp>
      <p:sp>
        <p:nvSpPr>
          <p:cNvPr id="6" name="Retângulo 5">
            <a:extLst>
              <a:ext uri="{FF2B5EF4-FFF2-40B4-BE49-F238E27FC236}">
                <a16:creationId xmlns:a16="http://schemas.microsoft.com/office/drawing/2014/main" id="{16C09F1D-E722-02A1-E105-7275F255D235}"/>
              </a:ext>
            </a:extLst>
          </p:cNvPr>
          <p:cNvSpPr/>
          <p:nvPr/>
        </p:nvSpPr>
        <p:spPr>
          <a:xfrm flipV="1">
            <a:off x="525212" y="4182180"/>
            <a:ext cx="10800000" cy="36000"/>
          </a:xfrm>
          <a:prstGeom prst="rect">
            <a:avLst/>
          </a:prstGeom>
          <a:solidFill>
            <a:srgbClr val="FBB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708301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09FF2473-BDC5-C4C0-94D4-FB889354DF85}"/>
              </a:ext>
            </a:extLst>
          </p:cNvPr>
          <p:cNvPicPr>
            <a:picLocks noChangeAspect="1"/>
          </p:cNvPicPr>
          <p:nvPr/>
        </p:nvPicPr>
        <p:blipFill>
          <a:blip r:embed="rId3"/>
          <a:stretch>
            <a:fillRect/>
          </a:stretch>
        </p:blipFill>
        <p:spPr>
          <a:xfrm>
            <a:off x="2230702" y="1476939"/>
            <a:ext cx="7729315" cy="4686925"/>
          </a:xfrm>
          <a:prstGeom prst="rect">
            <a:avLst/>
          </a:prstGeom>
        </p:spPr>
      </p:pic>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Conversão (1/3)</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8</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11459046" cy="424732"/>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Tipo de simulação: energia firme com período crítico definido. </a:t>
            </a:r>
          </a:p>
        </p:txBody>
      </p:sp>
      <p:sp>
        <p:nvSpPr>
          <p:cNvPr id="11" name="Retângulo 10"/>
          <p:cNvSpPr/>
          <p:nvPr/>
        </p:nvSpPr>
        <p:spPr>
          <a:xfrm>
            <a:off x="5096137" y="3048835"/>
            <a:ext cx="2467834" cy="241040"/>
          </a:xfrm>
          <a:prstGeom prst="rect">
            <a:avLst/>
          </a:prstGeom>
          <a:noFill/>
          <a:ln w="28575">
            <a:solidFill>
              <a:srgbClr val="EF0B1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5" name="Freeform 11">
            <a:extLst>
              <a:ext uri="{FF2B5EF4-FFF2-40B4-BE49-F238E27FC236}">
                <a16:creationId xmlns:a16="http://schemas.microsoft.com/office/drawing/2014/main" id="{266C4DBE-0C9A-C04E-479D-D522491510FA}"/>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3216234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Conversão (2/3)</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9</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11459046" cy="1908215"/>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O caso de energia firme é executado com apenas um mercado. Além disso, não há separação das usinas hidrelétricas em </a:t>
            </a:r>
            <a:r>
              <a:rPr lang="pt-BR" altLang="pt-BR" sz="2000" err="1">
                <a:latin typeface="+mj-lt"/>
                <a:cs typeface="Arial" panose="020B0604020202020204" pitchFamily="34" charset="0"/>
              </a:rPr>
              <a:t>REEs</a:t>
            </a:r>
            <a:r>
              <a:rPr lang="pt-BR" altLang="pt-BR" sz="2000">
                <a:latin typeface="+mj-lt"/>
                <a:cs typeface="Arial" panose="020B0604020202020204" pitchFamily="34" charset="0"/>
              </a:rPr>
              <a:t>, pois a simulação é feita a usinas individualizadas</a:t>
            </a:r>
            <a:r>
              <a:rPr lang="pt-BR" altLang="pt-BR" sz="2000">
                <a:cs typeface="Arial" panose="020B0604020202020204" pitchFamily="34" charset="0"/>
              </a:rPr>
              <a:t>. Dessa forma, as usinas fictícias não são necessárias.</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cs typeface="Arial" panose="020B0604020202020204" pitchFamily="34" charset="0"/>
              </a:rPr>
              <a:t>Portanto, os submercados e </a:t>
            </a:r>
            <a:r>
              <a:rPr lang="pt-BR" altLang="pt-BR" sz="2000" err="1">
                <a:cs typeface="Arial" panose="020B0604020202020204" pitchFamily="34" charset="0"/>
              </a:rPr>
              <a:t>REEs</a:t>
            </a:r>
            <a:r>
              <a:rPr lang="pt-BR" altLang="pt-BR" sz="2000">
                <a:cs typeface="Arial" panose="020B0604020202020204" pitchFamily="34" charset="0"/>
              </a:rPr>
              <a:t> devem ser unificados e as usinas fictícias devem ser apagadas. Para isso, basta responder Sim às perguntas abaixo apresentadas na interface durante a conversão.</a:t>
            </a:r>
            <a:endParaRPr lang="pt-BR" altLang="pt-BR" sz="2000">
              <a:latin typeface="+mj-lt"/>
              <a:cs typeface="Arial" panose="020B0604020202020204" pitchFamily="34" charset="0"/>
            </a:endParaRPr>
          </a:p>
        </p:txBody>
      </p:sp>
      <p:pic>
        <p:nvPicPr>
          <p:cNvPr id="1026" name="Picture 2"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035" y="3157225"/>
            <a:ext cx="33909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m 7" descr="image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9710" y="4707458"/>
            <a:ext cx="274955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11">
            <a:extLst>
              <a:ext uri="{FF2B5EF4-FFF2-40B4-BE49-F238E27FC236}">
                <a16:creationId xmlns:a16="http://schemas.microsoft.com/office/drawing/2014/main" id="{C4B6CE0F-8190-104B-213F-12AA64359CF5}"/>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5"/>
            <a:stretch>
              <a:fillRect/>
            </a:stretch>
          </a:blipFill>
        </p:spPr>
        <p:txBody>
          <a:bodyPr/>
          <a:lstStyle/>
          <a:p>
            <a:endParaRPr lang="pt-BR"/>
          </a:p>
        </p:txBody>
      </p:sp>
      <p:sp>
        <p:nvSpPr>
          <p:cNvPr id="2" name="Retângulo 1">
            <a:extLst>
              <a:ext uri="{FF2B5EF4-FFF2-40B4-BE49-F238E27FC236}">
                <a16:creationId xmlns:a16="http://schemas.microsoft.com/office/drawing/2014/main" id="{86520525-69A5-FCC5-DF25-E54BE4A95C36}"/>
              </a:ext>
            </a:extLst>
          </p:cNvPr>
          <p:cNvSpPr/>
          <p:nvPr/>
        </p:nvSpPr>
        <p:spPr>
          <a:xfrm>
            <a:off x="5873889" y="4083870"/>
            <a:ext cx="558000" cy="3420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3437A406-55AC-998C-F89D-6D3B48107AE2}"/>
              </a:ext>
            </a:extLst>
          </p:cNvPr>
          <p:cNvSpPr/>
          <p:nvPr/>
        </p:nvSpPr>
        <p:spPr>
          <a:xfrm>
            <a:off x="5549417" y="5641231"/>
            <a:ext cx="568800" cy="3420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139235724"/>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605A40907E22A44A04B53D7345D6DBB" ma:contentTypeVersion="11" ma:contentTypeDescription="Crie um novo documento." ma:contentTypeScope="" ma:versionID="eac322c95fd5a9c140980b05a7ba8588">
  <xsd:schema xmlns:xsd="http://www.w3.org/2001/XMLSchema" xmlns:xs="http://www.w3.org/2001/XMLSchema" xmlns:p="http://schemas.microsoft.com/office/2006/metadata/properties" xmlns:ns2="e6ab3a8c-1b9d-4e48-929c-0169f452390a" xmlns:ns3="c2692117-a0d7-4be3-956d-8428dc4fd62b" targetNamespace="http://schemas.microsoft.com/office/2006/metadata/properties" ma:root="true" ma:fieldsID="4b548f53be00c0c948c8bce226297b26" ns2:_="" ns3:_="">
    <xsd:import namespace="e6ab3a8c-1b9d-4e48-929c-0169f452390a"/>
    <xsd:import namespace="c2692117-a0d7-4be3-956d-8428dc4fd62b"/>
    <xsd:element name="properties">
      <xsd:complexType>
        <xsd:sequence>
          <xsd:element name="documentManagement">
            <xsd:complexType>
              <xsd:all>
                <xsd:element ref="ns2:Publicacao" minOccurs="0"/>
                <xsd:element ref="ns2:Topico" minOccurs="0"/>
                <xsd:element ref="ns2:Topico_x003a_ID" minOccurs="0"/>
                <xsd:element ref="ns2:Ordem" minOccurs="0"/>
                <xsd:element ref="ns3:ka0f0c7cfd80493d8c6a33a83b804b29"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ab3a8c-1b9d-4e48-929c-0169f452390a" elementFormDefault="qualified">
    <xsd:import namespace="http://schemas.microsoft.com/office/2006/documentManagement/types"/>
    <xsd:import namespace="http://schemas.microsoft.com/office/infopath/2007/PartnerControls"/>
    <xsd:element name="Publicacao" ma:index="8" nillable="true" ma:displayName="Publicação" ma:list="{72f10568-9049-4e7f-b6b9-6b3967372d08}" ma:internalName="Publicacao" ma:readOnly="false" ma:showField="Title">
      <xsd:simpleType>
        <xsd:restriction base="dms:Lookup"/>
      </xsd:simpleType>
    </xsd:element>
    <xsd:element name="Topico" ma:index="9" nillable="true" ma:displayName="Topico" ma:list="{3f9e33a3-6c74-49f3-9d56-b602ca9235b5}" ma:internalName="Topico" ma:readOnly="false" ma:showField="Title">
      <xsd:simpleType>
        <xsd:restriction base="dms:Lookup"/>
      </xsd:simpleType>
    </xsd:element>
    <xsd:element name="Topico_x003a_ID" ma:index="10" nillable="true" ma:displayName="Topico:ID" ma:list="{3f9e33a3-6c74-49f3-9d56-b602ca9235b5}" ma:internalName="Topico_x003a_ID" ma:readOnly="true" ma:showField="ID" ma:web="da298a69-1833-4b3d-9e07-d63a39461a7d">
      <xsd:simpleType>
        <xsd:restriction base="dms:Lookup"/>
      </xsd:simpleType>
    </xsd:element>
    <xsd:element name="Ordem" ma:index="11" nillable="true" ma:displayName="Ordem" ma:decimals="0" ma:internalName="Ordem">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c2692117-a0d7-4be3-956d-8428dc4fd62b" elementFormDefault="qualified">
    <xsd:import namespace="http://schemas.microsoft.com/office/2006/documentManagement/types"/>
    <xsd:import namespace="http://schemas.microsoft.com/office/infopath/2007/PartnerControls"/>
    <xsd:element name="ka0f0c7cfd80493d8c6a33a83b804b29" ma:index="13" nillable="true" ma:taxonomy="true" ma:internalName="ka0f0c7cfd80493d8c6a33a83b804b29" ma:taxonomyFieldName="Tag" ma:displayName="Tag" ma:default="" ma:fieldId="{4a0f0c7c-fd80-493d-8c6a-33a83b804b29}" ma:taxonomyMulti="true" ma:sspId="31423334-e3fc-4ff3-9956-0d09b48b681f" ma:termSetId="8eb7b6e9-68ed-45e4-995f-8bfb18a636f1" ma:anchorId="00000000-0000-0000-0000-000000000000" ma:open="true" ma:isKeyword="false">
      <xsd:complexType>
        <xsd:sequence>
          <xsd:element ref="pc:Terms" minOccurs="0" maxOccurs="1"/>
        </xsd:sequence>
      </xsd:complexType>
    </xsd:element>
    <xsd:element name="TaxCatchAll" ma:index="14" nillable="true" ma:displayName="Taxonomy Catch All Column" ma:hidden="true" ma:list="{29227de3-58a8-4547-bb45-02a6b61feb5f}" ma:internalName="TaxCatchAll" ma:showField="CatchAllData" ma:web="c2692117-a0d7-4be3-956d-8428dc4fd6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opico xmlns="e6ab3a8c-1b9d-4e48-929c-0169f452390a" xsi:nil="true"/>
    <Publicacao xmlns="e6ab3a8c-1b9d-4e48-929c-0169f452390a">532</Publicacao>
    <ka0f0c7cfd80493d8c6a33a83b804b29 xmlns="c2692117-a0d7-4be3-956d-8428dc4fd62b">
      <Terms xmlns="http://schemas.microsoft.com/office/infopath/2007/PartnerControls"/>
    </ka0f0c7cfd80493d8c6a33a83b804b29>
    <TaxCatchAll xmlns="c2692117-a0d7-4be3-956d-8428dc4fd62b"/>
    <Ordem xmlns="e6ab3a8c-1b9d-4e48-929c-0169f452390a">94</Ordem>
  </documentManagement>
</p:properties>
</file>

<file path=customXml/itemProps1.xml><?xml version="1.0" encoding="utf-8"?>
<ds:datastoreItem xmlns:ds="http://schemas.openxmlformats.org/officeDocument/2006/customXml" ds:itemID="{24531334-F917-493E-867C-DC7722BDD208}"/>
</file>

<file path=customXml/itemProps2.xml><?xml version="1.0" encoding="utf-8"?>
<ds:datastoreItem xmlns:ds="http://schemas.openxmlformats.org/officeDocument/2006/customXml" ds:itemID="{72D0EC4F-2879-469B-B937-8CBE63FD7366}">
  <ds:schemaRefs>
    <ds:schemaRef ds:uri="http://schemas.microsoft.com/sharepoint/v3/contenttype/forms"/>
  </ds:schemaRefs>
</ds:datastoreItem>
</file>

<file path=customXml/itemProps3.xml><?xml version="1.0" encoding="utf-8"?>
<ds:datastoreItem xmlns:ds="http://schemas.openxmlformats.org/officeDocument/2006/customXml" ds:itemID="{3F47B6D3-5F40-47DD-892E-A7EC1E253B7B}">
  <ds:schemaRefs>
    <ds:schemaRef ds:uri="c2692117-a0d7-4be3-956d-8428dc4fd62b"/>
    <ds:schemaRef ds:uri="e6ab3a8c-1b9d-4e48-929c-0169f452390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52</Slides>
  <Notes>46</Notes>
  <HiddenSlides>0</HiddenSlide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Tema do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Empresa de Pesquisa Energética - EPE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Roteiro da parametrização – Revisão 5 – Abril/2026</dc:title>
  <dc:creator>Flavio Raposo de Almeida</dc:creator>
  <cp:revision>1</cp:revision>
  <dcterms:created xsi:type="dcterms:W3CDTF">2018-01-24T18:13:47Z</dcterms:created>
  <dcterms:modified xsi:type="dcterms:W3CDTF">2026-04-10T17:45:14Z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0x010100C605A40907E22A44A04B53D7345D6DBB</vt:lpwstr>
  </property>
  <property fmtid="{D5CDD505-2E9C-101B-9397-08002B2CF9AE}" pid="3" name="MediaServiceImageTags">
    <vt:lpwstr/>
  </property>
  <property fmtid="{D5CDD505-2E9C-101B-9397-08002B2CF9AE}" pid="4" name="Tag">
    <vt:lpwstr/>
  </property>
</Properties>
</file>