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7" r:id="rId5"/>
    <p:sldId id="464" r:id="rId6"/>
    <p:sldId id="458" r:id="rId7"/>
    <p:sldId id="447" r:id="rId8"/>
    <p:sldId id="481" r:id="rId9"/>
    <p:sldId id="450" r:id="rId10"/>
    <p:sldId id="449" r:id="rId11"/>
    <p:sldId id="452" r:id="rId12"/>
    <p:sldId id="445" r:id="rId13"/>
    <p:sldId id="446" r:id="rId14"/>
    <p:sldId id="451" r:id="rId15"/>
    <p:sldId id="436" r:id="rId16"/>
    <p:sldId id="441" r:id="rId17"/>
    <p:sldId id="448" r:id="rId18"/>
    <p:sldId id="461" r:id="rId19"/>
    <p:sldId id="437" r:id="rId20"/>
    <p:sldId id="479" r:id="rId21"/>
    <p:sldId id="482" r:id="rId22"/>
    <p:sldId id="478" r:id="rId23"/>
    <p:sldId id="486" r:id="rId24"/>
    <p:sldId id="438" r:id="rId25"/>
    <p:sldId id="462" r:id="rId26"/>
    <p:sldId id="442" r:id="rId27"/>
    <p:sldId id="439" r:id="rId28"/>
    <p:sldId id="473" r:id="rId29"/>
    <p:sldId id="457" r:id="rId30"/>
    <p:sldId id="487" r:id="rId31"/>
    <p:sldId id="488" r:id="rId32"/>
    <p:sldId id="456" r:id="rId33"/>
    <p:sldId id="463" r:id="rId34"/>
    <p:sldId id="466" r:id="rId35"/>
    <p:sldId id="490" r:id="rId36"/>
    <p:sldId id="468" r:id="rId37"/>
    <p:sldId id="453" r:id="rId38"/>
    <p:sldId id="356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3E7470-15E2-9773-13C6-CF9BBCF6432B}" name="Fernanda Gabriela B. dos Santos" initials="FG" userId="S::fernanda.santos@epe.gov.br::0efb7211-b2ad-43db-aba6-fb718c458bec" providerId="AD"/>
  <p188:author id="{C683DBA3-01B7-56C8-E37B-253E2E2AE737}" name="Rafaela Veiga Pillar" initials="RV" userId="S::rafaela.pillar@epe.gov.br::1337f190-7aa9-4629-b5f7-a4669bd55ecd" providerId="AD"/>
  <p188:author id="{DE246DD1-F471-B97F-CA5C-E94EF2D0E830}" name="Thais Iguchi" initials="TI" userId="S::Thais.iguchi@epe.gov.br::315788e0-9157-4dd6-bcd3-2d990343a3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ldo dos Santos Junior" initials="AdSJ" lastIdx="2" clrIdx="0">
    <p:extLst>
      <p:ext uri="{19B8F6BF-5375-455C-9EA6-DF929625EA0E}">
        <p15:presenceInfo xmlns:p15="http://schemas.microsoft.com/office/powerpoint/2012/main" userId="S-1-5-21-4176887458-275132432-2095161632-1443" providerId="AD"/>
      </p:ext>
    </p:extLst>
  </p:cmAuthor>
  <p:cmAuthor id="2" name="Giovani Vitória Machado" initials="GVM" lastIdx="13" clrIdx="1">
    <p:extLst>
      <p:ext uri="{19B8F6BF-5375-455C-9EA6-DF929625EA0E}">
        <p15:presenceInfo xmlns:p15="http://schemas.microsoft.com/office/powerpoint/2012/main" userId="S-1-5-21-4176887458-275132432-2095161632-1584" providerId="AD"/>
      </p:ext>
    </p:extLst>
  </p:cmAuthor>
  <p:cmAuthor id="3" name="Aline (PDE 30 Sup)" initials="AG" lastIdx="11" clrIdx="2">
    <p:extLst>
      <p:ext uri="{19B8F6BF-5375-455C-9EA6-DF929625EA0E}">
        <p15:presenceInfo xmlns:p15="http://schemas.microsoft.com/office/powerpoint/2012/main" userId="Aline (PDE 30 Sup)" providerId="None"/>
      </p:ext>
    </p:extLst>
  </p:cmAuthor>
  <p:cmAuthor id="4" name="Lidiane de Almeida Modesto" initials="LdAM" lastIdx="6" clrIdx="3">
    <p:extLst>
      <p:ext uri="{19B8F6BF-5375-455C-9EA6-DF929625EA0E}">
        <p15:presenceInfo xmlns:p15="http://schemas.microsoft.com/office/powerpoint/2012/main" userId="d74859fc0de5bbce" providerId="Windows Live"/>
      </p:ext>
    </p:extLst>
  </p:cmAuthor>
  <p:cmAuthor id="5" name="Arnaldo Junior" initials="AJ" lastIdx="1" clrIdx="4">
    <p:extLst>
      <p:ext uri="{19B8F6BF-5375-455C-9EA6-DF929625EA0E}">
        <p15:presenceInfo xmlns:p15="http://schemas.microsoft.com/office/powerpoint/2012/main" userId="0947b07743c1165b" providerId="Windows Live"/>
      </p:ext>
    </p:extLst>
  </p:cmAuthor>
  <p:cmAuthor id="6" name="Renata de Azevedo Moreira da Silva" initials="RdAMdS" lastIdx="1" clrIdx="5">
    <p:extLst>
      <p:ext uri="{19B8F6BF-5375-455C-9EA6-DF929625EA0E}">
        <p15:presenceInfo xmlns:p15="http://schemas.microsoft.com/office/powerpoint/2012/main" userId="S::renata.silva@epe.gov.br::f990b2dc-ee08-47db-b4ae-9e82d19abd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ED1A22"/>
    <a:srgbClr val="474747"/>
    <a:srgbClr val="EF0B13"/>
    <a:srgbClr val="953735"/>
    <a:srgbClr val="FEFCFC"/>
    <a:srgbClr val="A5A5A5"/>
    <a:srgbClr val="B57372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EEC5D-180B-4EE1-B51D-FB73791D8A45}" v="58" dt="2025-04-24T15:27:16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a Veiga Pillar" userId="1337f190-7aa9-4629-b5f7-a4669bd55ecd" providerId="ADAL" clId="{AADF14AD-BE52-4AF2-AA47-A4731F3F739C}"/>
    <pc:docChg chg="undo custSel addSld modSld sldOrd">
      <pc:chgData name="Rafaela Veiga Pillar" userId="1337f190-7aa9-4629-b5f7-a4669bd55ecd" providerId="ADAL" clId="{AADF14AD-BE52-4AF2-AA47-A4731F3F739C}" dt="2025-04-15T17:23:26.048" v="253" actId="1036"/>
      <pc:docMkLst>
        <pc:docMk/>
      </pc:docMkLst>
      <pc:sldChg chg="modSp mod">
        <pc:chgData name="Rafaela Veiga Pillar" userId="1337f190-7aa9-4629-b5f7-a4669bd55ecd" providerId="ADAL" clId="{AADF14AD-BE52-4AF2-AA47-A4731F3F739C}" dt="2025-04-15T17:23:26.048" v="253" actId="1036"/>
        <pc:sldMkLst>
          <pc:docMk/>
          <pc:sldMk cId="1524011678" sldId="472"/>
        </pc:sldMkLst>
        <pc:spChg chg="mod">
          <ac:chgData name="Rafaela Veiga Pillar" userId="1337f190-7aa9-4629-b5f7-a4669bd55ecd" providerId="ADAL" clId="{AADF14AD-BE52-4AF2-AA47-A4731F3F739C}" dt="2025-04-15T17:23:26.048" v="253" actId="1036"/>
          <ac:spMkLst>
            <pc:docMk/>
            <pc:sldMk cId="1524011678" sldId="472"/>
            <ac:spMk id="15" creationId="{79819120-CDE3-879F-3093-6954188760B3}"/>
          </ac:spMkLst>
        </pc:spChg>
        <pc:graphicFrameChg chg="mod modGraphic">
          <ac:chgData name="Rafaela Veiga Pillar" userId="1337f190-7aa9-4629-b5f7-a4669bd55ecd" providerId="ADAL" clId="{AADF14AD-BE52-4AF2-AA47-A4731F3F739C}" dt="2025-04-15T17:02:26.739" v="247" actId="14100"/>
          <ac:graphicFrameMkLst>
            <pc:docMk/>
            <pc:sldMk cId="1524011678" sldId="472"/>
            <ac:graphicFrameMk id="18" creationId="{E6410A84-7F57-D4BA-8300-D3A5DC4ACCDE}"/>
          </ac:graphicFrameMkLst>
        </pc:graphicFrameChg>
      </pc:sldChg>
      <pc:sldChg chg="modSp mod">
        <pc:chgData name="Rafaela Veiga Pillar" userId="1337f190-7aa9-4629-b5f7-a4669bd55ecd" providerId="ADAL" clId="{AADF14AD-BE52-4AF2-AA47-A4731F3F739C}" dt="2025-04-15T13:08:06.691" v="3" actId="20577"/>
        <pc:sldMkLst>
          <pc:docMk/>
          <pc:sldMk cId="1655472729" sldId="477"/>
        </pc:sldMkLst>
      </pc:sldChg>
      <pc:sldChg chg="modSp mod">
        <pc:chgData name="Rafaela Veiga Pillar" userId="1337f190-7aa9-4629-b5f7-a4669bd55ecd" providerId="ADAL" clId="{AADF14AD-BE52-4AF2-AA47-A4731F3F739C}" dt="2025-04-15T14:07:46.427" v="243" actId="732"/>
        <pc:sldMkLst>
          <pc:docMk/>
          <pc:sldMk cId="2266654048" sldId="478"/>
        </pc:sldMkLst>
        <pc:picChg chg="mod modCrop">
          <ac:chgData name="Rafaela Veiga Pillar" userId="1337f190-7aa9-4629-b5f7-a4669bd55ecd" providerId="ADAL" clId="{AADF14AD-BE52-4AF2-AA47-A4731F3F739C}" dt="2025-04-15T14:07:46.427" v="243" actId="732"/>
          <ac:picMkLst>
            <pc:docMk/>
            <pc:sldMk cId="2266654048" sldId="478"/>
            <ac:picMk id="11" creationId="{83255063-3444-2C4C-5D15-DF58B2EBC530}"/>
          </ac:picMkLst>
        </pc:picChg>
      </pc:sldChg>
      <pc:sldChg chg="modSp mod">
        <pc:chgData name="Rafaela Veiga Pillar" userId="1337f190-7aa9-4629-b5f7-a4669bd55ecd" providerId="ADAL" clId="{AADF14AD-BE52-4AF2-AA47-A4731F3F739C}" dt="2025-04-15T13:07:32.919" v="2" actId="114"/>
        <pc:sldMkLst>
          <pc:docMk/>
          <pc:sldMk cId="3317699892" sldId="479"/>
        </pc:sldMkLst>
        <pc:spChg chg="mod">
          <ac:chgData name="Rafaela Veiga Pillar" userId="1337f190-7aa9-4629-b5f7-a4669bd55ecd" providerId="ADAL" clId="{AADF14AD-BE52-4AF2-AA47-A4731F3F739C}" dt="2025-04-15T13:07:32.919" v="2" actId="114"/>
          <ac:spMkLst>
            <pc:docMk/>
            <pc:sldMk cId="3317699892" sldId="479"/>
            <ac:spMk id="9" creationId="{5A359559-9FD3-FFB1-5DD0-E650991BABB4}"/>
          </ac:spMkLst>
        </pc:spChg>
      </pc:sldChg>
      <pc:sldChg chg="modSp add mod ord setBg">
        <pc:chgData name="Rafaela Veiga Pillar" userId="1337f190-7aa9-4629-b5f7-a4669bd55ecd" providerId="ADAL" clId="{AADF14AD-BE52-4AF2-AA47-A4731F3F739C}" dt="2025-04-15T13:15:40.847" v="103" actId="6549"/>
        <pc:sldMkLst>
          <pc:docMk/>
          <pc:sldMk cId="3103280449" sldId="481"/>
        </pc:sldMkLst>
        <pc:spChg chg="mod">
          <ac:chgData name="Rafaela Veiga Pillar" userId="1337f190-7aa9-4629-b5f7-a4669bd55ecd" providerId="ADAL" clId="{AADF14AD-BE52-4AF2-AA47-A4731F3F739C}" dt="2025-04-15T13:15:40.847" v="103" actId="6549"/>
          <ac:spMkLst>
            <pc:docMk/>
            <pc:sldMk cId="3103280449" sldId="481"/>
            <ac:spMk id="4" creationId="{A38DFC4C-0694-AA9B-6B7F-165237EB9D9F}"/>
          </ac:spMkLst>
        </pc:spChg>
        <pc:spChg chg="mod">
          <ac:chgData name="Rafaela Veiga Pillar" userId="1337f190-7aa9-4629-b5f7-a4669bd55ecd" providerId="ADAL" clId="{AADF14AD-BE52-4AF2-AA47-A4731F3F739C}" dt="2025-04-15T13:15:18.253" v="97" actId="20577"/>
          <ac:spMkLst>
            <pc:docMk/>
            <pc:sldMk cId="3103280449" sldId="481"/>
            <ac:spMk id="9" creationId="{C603B9E0-A04C-E2E7-1E68-76A503AB592A}"/>
          </ac:spMkLst>
        </pc:spChg>
      </pc:sldChg>
      <pc:sldChg chg="modSp add mod setBg">
        <pc:chgData name="Rafaela Veiga Pillar" userId="1337f190-7aa9-4629-b5f7-a4669bd55ecd" providerId="ADAL" clId="{AADF14AD-BE52-4AF2-AA47-A4731F3F739C}" dt="2025-04-15T13:27:30.241" v="225" actId="14100"/>
        <pc:sldMkLst>
          <pc:docMk/>
          <pc:sldMk cId="873499929" sldId="482"/>
        </pc:sldMkLst>
        <pc:spChg chg="mod">
          <ac:chgData name="Rafaela Veiga Pillar" userId="1337f190-7aa9-4629-b5f7-a4669bd55ecd" providerId="ADAL" clId="{AADF14AD-BE52-4AF2-AA47-A4731F3F739C}" dt="2025-04-15T13:26:43.686" v="223" actId="20577"/>
          <ac:spMkLst>
            <pc:docMk/>
            <pc:sldMk cId="873499929" sldId="482"/>
            <ac:spMk id="9" creationId="{8373BF8E-4E35-D30E-755B-F1614FD9591E}"/>
          </ac:spMkLst>
        </pc:spChg>
      </pc:sldChg>
    </pc:docChg>
  </pc:docChgLst>
  <pc:docChgLst>
    <pc:chgData name="Simone Quaresma Brandão" userId="S::simone.brandao@epe.gov.br::c090dae3-f381-4f20-b267-4a5f3b071cf5" providerId="AD" clId="Web-{F67BB7AA-2502-4719-9608-552B011669D3}"/>
    <pc:docChg chg="modSld">
      <pc:chgData name="Simone Quaresma Brandão" userId="S::simone.brandao@epe.gov.br::c090dae3-f381-4f20-b267-4a5f3b071cf5" providerId="AD" clId="Web-{F67BB7AA-2502-4719-9608-552B011669D3}" dt="2020-08-18T22:08:27.983" v="7" actId="20577"/>
      <pc:docMkLst>
        <pc:docMk/>
      </pc:docMkLst>
      <pc:sldChg chg="modSp">
        <pc:chgData name="Simone Quaresma Brandão" userId="S::simone.brandao@epe.gov.br::c090dae3-f381-4f20-b267-4a5f3b071cf5" providerId="AD" clId="Web-{F67BB7AA-2502-4719-9608-552B011669D3}" dt="2020-08-18T22:08:27.968" v="6" actId="20577"/>
        <pc:sldMkLst>
          <pc:docMk/>
          <pc:sldMk cId="1802415854" sldId="362"/>
        </pc:sldMkLst>
      </pc:sldChg>
    </pc:docChg>
  </pc:docChgLst>
  <pc:docChgLst>
    <pc:chgData name="Fernanda Gabriela B. dos Santos" userId="0efb7211-b2ad-43db-aba6-fb718c458bec" providerId="ADAL" clId="{328D6A9F-AE84-4E23-86A1-DCDA5EDD4045}"/>
    <pc:docChg chg="undo custSel modSld">
      <pc:chgData name="Fernanda Gabriela B. dos Santos" userId="0efb7211-b2ad-43db-aba6-fb718c458bec" providerId="ADAL" clId="{328D6A9F-AE84-4E23-86A1-DCDA5EDD4045}" dt="2025-04-15T17:26:23.733" v="1" actId="1076"/>
      <pc:docMkLst>
        <pc:docMk/>
      </pc:docMkLst>
      <pc:sldChg chg="modSp mod">
        <pc:chgData name="Fernanda Gabriela B. dos Santos" userId="0efb7211-b2ad-43db-aba6-fb718c458bec" providerId="ADAL" clId="{328D6A9F-AE84-4E23-86A1-DCDA5EDD4045}" dt="2025-04-15T17:26:23.733" v="1" actId="1076"/>
        <pc:sldMkLst>
          <pc:docMk/>
          <pc:sldMk cId="873499929" sldId="482"/>
        </pc:sldMkLst>
        <pc:picChg chg="mod">
          <ac:chgData name="Fernanda Gabriela B. dos Santos" userId="0efb7211-b2ad-43db-aba6-fb718c458bec" providerId="ADAL" clId="{328D6A9F-AE84-4E23-86A1-DCDA5EDD4045}" dt="2025-04-15T17:26:23.733" v="1" actId="1076"/>
          <ac:picMkLst>
            <pc:docMk/>
            <pc:sldMk cId="873499929" sldId="482"/>
            <ac:picMk id="7" creationId="{D0A678A4-C6B7-0BB1-C3CC-A138ACAE8603}"/>
          </ac:picMkLst>
        </pc:picChg>
      </pc:sldChg>
    </pc:docChg>
  </pc:docChgLst>
  <pc:docChgLst>
    <pc:chgData name="Thais Iguchi" userId="315788e0-9157-4dd6-bcd3-2d990343a30b" providerId="ADAL" clId="{DD7EEC5D-180B-4EE1-B51D-FB73791D8A45}"/>
    <pc:docChg chg="undo custSel addSld delSld modSld sldOrd">
      <pc:chgData name="Thais Iguchi" userId="315788e0-9157-4dd6-bcd3-2d990343a30b" providerId="ADAL" clId="{DD7EEC5D-180B-4EE1-B51D-FB73791D8A45}" dt="2025-04-24T15:28:53.408" v="1330" actId="20577"/>
      <pc:docMkLst>
        <pc:docMk/>
      </pc:docMkLst>
      <pc:sldChg chg="del">
        <pc:chgData name="Thais Iguchi" userId="315788e0-9157-4dd6-bcd3-2d990343a30b" providerId="ADAL" clId="{DD7EEC5D-180B-4EE1-B51D-FB73791D8A45}" dt="2025-04-24T15:22:04.445" v="1320" actId="47"/>
        <pc:sldMkLst>
          <pc:docMk/>
          <pc:sldMk cId="227164149" sldId="454"/>
        </pc:sldMkLst>
      </pc:sldChg>
      <pc:sldChg chg="modSp mod">
        <pc:chgData name="Thais Iguchi" userId="315788e0-9157-4dd6-bcd3-2d990343a30b" providerId="ADAL" clId="{DD7EEC5D-180B-4EE1-B51D-FB73791D8A45}" dt="2025-04-17T21:10:30.389" v="1262" actId="20577"/>
        <pc:sldMkLst>
          <pc:docMk/>
          <pc:sldMk cId="2982553133" sldId="457"/>
        </pc:sldMkLst>
        <pc:spChg chg="mod">
          <ac:chgData name="Thais Iguchi" userId="315788e0-9157-4dd6-bcd3-2d990343a30b" providerId="ADAL" clId="{DD7EEC5D-180B-4EE1-B51D-FB73791D8A45}" dt="2025-04-17T21:10:30.389" v="1262" actId="20577"/>
          <ac:spMkLst>
            <pc:docMk/>
            <pc:sldMk cId="2982553133" sldId="457"/>
            <ac:spMk id="4" creationId="{00000000-0000-0000-0000-000000000000}"/>
          </ac:spMkLst>
        </pc:spChg>
      </pc:sldChg>
      <pc:sldChg chg="modSp mod setBg">
        <pc:chgData name="Thais Iguchi" userId="315788e0-9157-4dd6-bcd3-2d990343a30b" providerId="ADAL" clId="{DD7EEC5D-180B-4EE1-B51D-FB73791D8A45}" dt="2025-04-24T15:28:53.408" v="1330" actId="20577"/>
        <pc:sldMkLst>
          <pc:docMk/>
          <pc:sldMk cId="4105499626" sldId="458"/>
        </pc:sldMkLst>
        <pc:graphicFrameChg chg="modGraphic">
          <ac:chgData name="Thais Iguchi" userId="315788e0-9157-4dd6-bcd3-2d990343a30b" providerId="ADAL" clId="{DD7EEC5D-180B-4EE1-B51D-FB73791D8A45}" dt="2025-04-24T15:28:53.408" v="1330" actId="20577"/>
          <ac:graphicFrameMkLst>
            <pc:docMk/>
            <pc:sldMk cId="4105499626" sldId="458"/>
            <ac:graphicFrameMk id="5" creationId="{00000000-0000-0000-0000-000000000000}"/>
          </ac:graphicFrameMkLst>
        </pc:graphicFrameChg>
      </pc:sldChg>
      <pc:sldChg chg="modSp mod">
        <pc:chgData name="Thais Iguchi" userId="315788e0-9157-4dd6-bcd3-2d990343a30b" providerId="ADAL" clId="{DD7EEC5D-180B-4EE1-B51D-FB73791D8A45}" dt="2025-04-17T21:11:20.764" v="1270" actId="20577"/>
        <pc:sldMkLst>
          <pc:docMk/>
          <pc:sldMk cId="3191825422" sldId="463"/>
        </pc:sldMkLst>
        <pc:spChg chg="mod">
          <ac:chgData name="Thais Iguchi" userId="315788e0-9157-4dd6-bcd3-2d990343a30b" providerId="ADAL" clId="{DD7EEC5D-180B-4EE1-B51D-FB73791D8A45}" dt="2025-04-17T21:11:20.764" v="1270" actId="20577"/>
          <ac:spMkLst>
            <pc:docMk/>
            <pc:sldMk cId="3191825422" sldId="463"/>
            <ac:spMk id="4" creationId="{00000000-0000-0000-0000-000000000000}"/>
          </ac:spMkLst>
        </pc:spChg>
      </pc:sldChg>
      <pc:sldChg chg="modSp add mod setBg">
        <pc:chgData name="Thais Iguchi" userId="315788e0-9157-4dd6-bcd3-2d990343a30b" providerId="ADAL" clId="{DD7EEC5D-180B-4EE1-B51D-FB73791D8A45}" dt="2025-04-24T15:27:16.699" v="1329"/>
        <pc:sldMkLst>
          <pc:docMk/>
          <pc:sldMk cId="941873013" sldId="466"/>
        </pc:sldMkLst>
        <pc:spChg chg="mod">
          <ac:chgData name="Thais Iguchi" userId="315788e0-9157-4dd6-bcd3-2d990343a30b" providerId="ADAL" clId="{DD7EEC5D-180B-4EE1-B51D-FB73791D8A45}" dt="2025-04-17T21:11:09.288" v="1268" actId="20577"/>
          <ac:spMkLst>
            <pc:docMk/>
            <pc:sldMk cId="941873013" sldId="466"/>
            <ac:spMk id="4" creationId="{00000000-0000-0000-0000-000000000000}"/>
          </ac:spMkLst>
        </pc:spChg>
      </pc:sldChg>
      <pc:sldChg chg="add del setBg">
        <pc:chgData name="Thais Iguchi" userId="315788e0-9157-4dd6-bcd3-2d990343a30b" providerId="ADAL" clId="{DD7EEC5D-180B-4EE1-B51D-FB73791D8A45}" dt="2025-04-17T20:40:48.455" v="200" actId="47"/>
        <pc:sldMkLst>
          <pc:docMk/>
          <pc:sldMk cId="439383073" sldId="467"/>
        </pc:sldMkLst>
      </pc:sldChg>
      <pc:sldChg chg="addSp modSp del mod setBg modShow">
        <pc:chgData name="Thais Iguchi" userId="315788e0-9157-4dd6-bcd3-2d990343a30b" providerId="ADAL" clId="{DD7EEC5D-180B-4EE1-B51D-FB73791D8A45}" dt="2025-04-24T15:26:31.199" v="1326" actId="47"/>
        <pc:sldMkLst>
          <pc:docMk/>
          <pc:sldMk cId="1524011678" sldId="472"/>
        </pc:sldMkLst>
        <pc:spChg chg="add mod">
          <ac:chgData name="Thais Iguchi" userId="315788e0-9157-4dd6-bcd3-2d990343a30b" providerId="ADAL" clId="{DD7EEC5D-180B-4EE1-B51D-FB73791D8A45}" dt="2025-04-24T15:05:03.152" v="1298" actId="1038"/>
          <ac:spMkLst>
            <pc:docMk/>
            <pc:sldMk cId="1524011678" sldId="472"/>
            <ac:spMk id="6" creationId="{E9B25E50-E67A-42C4-1E4A-B188627C5F16}"/>
          </ac:spMkLst>
        </pc:spChg>
      </pc:sldChg>
      <pc:sldChg chg="addSp modSp del mod setBg modShow">
        <pc:chgData name="Thais Iguchi" userId="315788e0-9157-4dd6-bcd3-2d990343a30b" providerId="ADAL" clId="{DD7EEC5D-180B-4EE1-B51D-FB73791D8A45}" dt="2025-04-24T15:27:09.981" v="1328" actId="47"/>
        <pc:sldMkLst>
          <pc:docMk/>
          <pc:sldMk cId="1794446996" sldId="474"/>
        </pc:sldMkLst>
        <pc:spChg chg="add mod">
          <ac:chgData name="Thais Iguchi" userId="315788e0-9157-4dd6-bcd3-2d990343a30b" providerId="ADAL" clId="{DD7EEC5D-180B-4EE1-B51D-FB73791D8A45}" dt="2025-04-24T15:05:25.340" v="1315" actId="1035"/>
          <ac:spMkLst>
            <pc:docMk/>
            <pc:sldMk cId="1794446996" sldId="474"/>
            <ac:spMk id="9" creationId="{2729DC60-86B5-506C-B050-99EB5D44FE1C}"/>
          </ac:spMkLst>
        </pc:spChg>
      </pc:sldChg>
      <pc:sldChg chg="del">
        <pc:chgData name="Thais Iguchi" userId="315788e0-9157-4dd6-bcd3-2d990343a30b" providerId="ADAL" clId="{DD7EEC5D-180B-4EE1-B51D-FB73791D8A45}" dt="2025-04-24T15:21:35.235" v="1318" actId="47"/>
        <pc:sldMkLst>
          <pc:docMk/>
          <pc:sldMk cId="3808268135" sldId="475"/>
        </pc:sldMkLst>
      </pc:sldChg>
      <pc:sldChg chg="del">
        <pc:chgData name="Thais Iguchi" userId="315788e0-9157-4dd6-bcd3-2d990343a30b" providerId="ADAL" clId="{DD7EEC5D-180B-4EE1-B51D-FB73791D8A45}" dt="2025-04-24T15:24:48.106" v="1321" actId="47"/>
        <pc:sldMkLst>
          <pc:docMk/>
          <pc:sldMk cId="1655472729" sldId="477"/>
        </pc:sldMkLst>
      </pc:sldChg>
      <pc:sldChg chg="delSp modSp mod setBg modShow modCm">
        <pc:chgData name="Thais Iguchi" userId="315788e0-9157-4dd6-bcd3-2d990343a30b" providerId="ADAL" clId="{DD7EEC5D-180B-4EE1-B51D-FB73791D8A45}" dt="2025-04-24T15:26:09.574" v="1325"/>
        <pc:sldMkLst>
          <pc:docMk/>
          <pc:sldMk cId="2266654048" sldId="478"/>
        </pc:sldMkLst>
        <pc:spChg chg="mod">
          <ac:chgData name="Thais Iguchi" userId="315788e0-9157-4dd6-bcd3-2d990343a30b" providerId="ADAL" clId="{DD7EEC5D-180B-4EE1-B51D-FB73791D8A45}" dt="2025-04-17T21:09:56.980" v="1248" actId="20577"/>
          <ac:spMkLst>
            <pc:docMk/>
            <pc:sldMk cId="2266654048" sldId="478"/>
            <ac:spMk id="4" creationId="{943A3D0D-2815-D172-F0CB-271E2D80EA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ais Iguchi" userId="315788e0-9157-4dd6-bcd3-2d990343a30b" providerId="ADAL" clId="{DD7EEC5D-180B-4EE1-B51D-FB73791D8A45}" dt="2025-04-17T21:09:56.980" v="1248" actId="20577"/>
              <pc2:cmMkLst xmlns:pc2="http://schemas.microsoft.com/office/powerpoint/2019/9/main/command">
                <pc:docMk/>
                <pc:sldMk cId="2266654048" sldId="478"/>
                <pc2:cmMk id="{015D5EE9-3BB7-4050-BA8A-64844FBD249E}"/>
              </pc2:cmMkLst>
            </pc226:cmChg>
          </p:ext>
        </pc:extLst>
      </pc:sldChg>
      <pc:sldChg chg="modSp mod setBg">
        <pc:chgData name="Thais Iguchi" userId="315788e0-9157-4dd6-bcd3-2d990343a30b" providerId="ADAL" clId="{DD7EEC5D-180B-4EE1-B51D-FB73791D8A45}" dt="2025-04-24T15:26:09.574" v="1325"/>
        <pc:sldMkLst>
          <pc:docMk/>
          <pc:sldMk cId="3317699892" sldId="479"/>
        </pc:sldMkLst>
        <pc:spChg chg="mod">
          <ac:chgData name="Thais Iguchi" userId="315788e0-9157-4dd6-bcd3-2d990343a30b" providerId="ADAL" clId="{DD7EEC5D-180B-4EE1-B51D-FB73791D8A45}" dt="2025-04-17T21:10:08.436" v="1252" actId="20577"/>
          <ac:spMkLst>
            <pc:docMk/>
            <pc:sldMk cId="3317699892" sldId="479"/>
            <ac:spMk id="4" creationId="{7D6D2D32-35D5-5FAD-4DE5-4B55171E166E}"/>
          </ac:spMkLst>
        </pc:spChg>
      </pc:sldChg>
      <pc:sldChg chg="del">
        <pc:chgData name="Thais Iguchi" userId="315788e0-9157-4dd6-bcd3-2d990343a30b" providerId="ADAL" clId="{DD7EEC5D-180B-4EE1-B51D-FB73791D8A45}" dt="2025-04-24T15:21:35.235" v="1318" actId="47"/>
        <pc:sldMkLst>
          <pc:docMk/>
          <pc:sldMk cId="1365784463" sldId="480"/>
        </pc:sldMkLst>
      </pc:sldChg>
      <pc:sldChg chg="setBg">
        <pc:chgData name="Thais Iguchi" userId="315788e0-9157-4dd6-bcd3-2d990343a30b" providerId="ADAL" clId="{DD7EEC5D-180B-4EE1-B51D-FB73791D8A45}" dt="2025-04-24T15:21:47.793" v="1319"/>
        <pc:sldMkLst>
          <pc:docMk/>
          <pc:sldMk cId="3103280449" sldId="481"/>
        </pc:sldMkLst>
      </pc:sldChg>
      <pc:sldChg chg="modSp mod setBg modCm">
        <pc:chgData name="Thais Iguchi" userId="315788e0-9157-4dd6-bcd3-2d990343a30b" providerId="ADAL" clId="{DD7EEC5D-180B-4EE1-B51D-FB73791D8A45}" dt="2025-04-24T15:26:09.574" v="1325"/>
        <pc:sldMkLst>
          <pc:docMk/>
          <pc:sldMk cId="873499929" sldId="482"/>
        </pc:sldMkLst>
        <pc:spChg chg="mod">
          <ac:chgData name="Thais Iguchi" userId="315788e0-9157-4dd6-bcd3-2d990343a30b" providerId="ADAL" clId="{DD7EEC5D-180B-4EE1-B51D-FB73791D8A45}" dt="2025-04-17T21:10:02.063" v="1250" actId="20577"/>
          <ac:spMkLst>
            <pc:docMk/>
            <pc:sldMk cId="873499929" sldId="482"/>
            <ac:spMk id="4" creationId="{2EB8B27C-0531-7D3C-CE95-1B18A49F5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ais Iguchi" userId="315788e0-9157-4dd6-bcd3-2d990343a30b" providerId="ADAL" clId="{DD7EEC5D-180B-4EE1-B51D-FB73791D8A45}" dt="2025-04-17T21:10:02.063" v="1250" actId="20577"/>
              <pc2:cmMkLst xmlns:pc2="http://schemas.microsoft.com/office/powerpoint/2019/9/main/command">
                <pc:docMk/>
                <pc:sldMk cId="873499929" sldId="482"/>
                <pc2:cmMk id="{05E64115-C8C0-4B66-AA2B-505E41C6B0BF}"/>
              </pc2:cmMkLst>
            </pc226:cmChg>
          </p:ext>
        </pc:extLst>
      </pc:sldChg>
      <pc:sldChg chg="del">
        <pc:chgData name="Thais Iguchi" userId="315788e0-9157-4dd6-bcd3-2d990343a30b" providerId="ADAL" clId="{DD7EEC5D-180B-4EE1-B51D-FB73791D8A45}" dt="2025-04-24T15:25:02.639" v="1322" actId="47"/>
        <pc:sldMkLst>
          <pc:docMk/>
          <pc:sldMk cId="566753930" sldId="484"/>
        </pc:sldMkLst>
      </pc:sldChg>
      <pc:sldChg chg="addSp modSp add del mod modShow">
        <pc:chgData name="Thais Iguchi" userId="315788e0-9157-4dd6-bcd3-2d990343a30b" providerId="ADAL" clId="{DD7EEC5D-180B-4EE1-B51D-FB73791D8A45}" dt="2025-04-17T20:28:35.254" v="94" actId="47"/>
        <pc:sldMkLst>
          <pc:docMk/>
          <pc:sldMk cId="3950144668" sldId="485"/>
        </pc:sldMkLst>
      </pc:sldChg>
      <pc:sldChg chg="addSp delSp modSp add mod setBg modCm">
        <pc:chgData name="Thais Iguchi" userId="315788e0-9157-4dd6-bcd3-2d990343a30b" providerId="ADAL" clId="{DD7EEC5D-180B-4EE1-B51D-FB73791D8A45}" dt="2025-04-24T15:26:03.215" v="1324"/>
        <pc:sldMkLst>
          <pc:docMk/>
          <pc:sldMk cId="1914731720" sldId="486"/>
        </pc:sldMkLst>
        <pc:spChg chg="mod">
          <ac:chgData name="Thais Iguchi" userId="315788e0-9157-4dd6-bcd3-2d990343a30b" providerId="ADAL" clId="{DD7EEC5D-180B-4EE1-B51D-FB73791D8A45}" dt="2025-04-17T21:09:52.333" v="1246" actId="20577"/>
          <ac:spMkLst>
            <pc:docMk/>
            <pc:sldMk cId="1914731720" sldId="486"/>
            <ac:spMk id="4" creationId="{F9673D2B-D85F-B111-0EE0-B3C886B65EBB}"/>
          </ac:spMkLst>
        </pc:spChg>
        <pc:spChg chg="add mod">
          <ac:chgData name="Thais Iguchi" userId="315788e0-9157-4dd6-bcd3-2d990343a30b" providerId="ADAL" clId="{DD7EEC5D-180B-4EE1-B51D-FB73791D8A45}" dt="2025-04-17T20:43:39.282" v="265" actId="14100"/>
          <ac:spMkLst>
            <pc:docMk/>
            <pc:sldMk cId="1914731720" sldId="486"/>
            <ac:spMk id="8" creationId="{9B84FEF6-49C2-C672-A2A3-4C08A577CEE9}"/>
          </ac:spMkLst>
        </pc:spChg>
        <pc:spChg chg="add mod">
          <ac:chgData name="Thais Iguchi" userId="315788e0-9157-4dd6-bcd3-2d990343a30b" providerId="ADAL" clId="{DD7EEC5D-180B-4EE1-B51D-FB73791D8A45}" dt="2025-04-17T20:42:20.899" v="211" actId="1076"/>
          <ac:spMkLst>
            <pc:docMk/>
            <pc:sldMk cId="1914731720" sldId="486"/>
            <ac:spMk id="10" creationId="{05118C8B-ED9E-5952-AD03-234E252A08AE}"/>
          </ac:spMkLst>
        </pc:spChg>
        <pc:graphicFrameChg chg="mod">
          <ac:chgData name="Thais Iguchi" userId="315788e0-9157-4dd6-bcd3-2d990343a30b" providerId="ADAL" clId="{DD7EEC5D-180B-4EE1-B51D-FB73791D8A45}" dt="2025-04-17T20:42:24.404" v="212" actId="1076"/>
          <ac:graphicFrameMkLst>
            <pc:docMk/>
            <pc:sldMk cId="1914731720" sldId="486"/>
            <ac:graphicFrameMk id="5" creationId="{9BE65153-D3E7-2315-7487-B9929BE17226}"/>
          </ac:graphicFrameMkLst>
        </pc:graphicFrameChg>
        <pc:picChg chg="add mod">
          <ac:chgData name="Thais Iguchi" userId="315788e0-9157-4dd6-bcd3-2d990343a30b" providerId="ADAL" clId="{DD7EEC5D-180B-4EE1-B51D-FB73791D8A45}" dt="2025-04-17T20:42:55.657" v="225" actId="1038"/>
          <ac:picMkLst>
            <pc:docMk/>
            <pc:sldMk cId="1914731720" sldId="486"/>
            <ac:picMk id="7" creationId="{352FC117-4325-D85E-0802-511613EFE45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ais Iguchi" userId="315788e0-9157-4dd6-bcd3-2d990343a30b" providerId="ADAL" clId="{DD7EEC5D-180B-4EE1-B51D-FB73791D8A45}" dt="2025-04-17T21:09:52.333" v="1246" actId="20577"/>
              <pc2:cmMkLst xmlns:pc2="http://schemas.microsoft.com/office/powerpoint/2019/9/main/command">
                <pc:docMk/>
                <pc:sldMk cId="1914731720" sldId="486"/>
                <pc2:cmMk id="{17B5630D-F921-4EE0-9E10-8A3620FB95C0}"/>
              </pc2:cmMkLst>
            </pc226:cmChg>
          </p:ext>
        </pc:extLst>
      </pc:sldChg>
      <pc:sldChg chg="addSp delSp modSp add mod setBg">
        <pc:chgData name="Thais Iguchi" userId="315788e0-9157-4dd6-bcd3-2d990343a30b" providerId="ADAL" clId="{DD7EEC5D-180B-4EE1-B51D-FB73791D8A45}" dt="2025-04-24T15:26:52.605" v="1327"/>
        <pc:sldMkLst>
          <pc:docMk/>
          <pc:sldMk cId="3318223540" sldId="487"/>
        </pc:sldMkLst>
        <pc:spChg chg="mod">
          <ac:chgData name="Thais Iguchi" userId="315788e0-9157-4dd6-bcd3-2d990343a30b" providerId="ADAL" clId="{DD7EEC5D-180B-4EE1-B51D-FB73791D8A45}" dt="2025-04-17T21:10:26.608" v="1260" actId="20577"/>
          <ac:spMkLst>
            <pc:docMk/>
            <pc:sldMk cId="3318223540" sldId="487"/>
            <ac:spMk id="4" creationId="{70BABB32-8CCF-52B4-A5ED-4B8B7C0752EE}"/>
          </ac:spMkLst>
        </pc:spChg>
        <pc:picChg chg="add mod ord">
          <ac:chgData name="Thais Iguchi" userId="315788e0-9157-4dd6-bcd3-2d990343a30b" providerId="ADAL" clId="{DD7EEC5D-180B-4EE1-B51D-FB73791D8A45}" dt="2025-04-17T20:40:02" v="199" actId="1036"/>
          <ac:picMkLst>
            <pc:docMk/>
            <pc:sldMk cId="3318223540" sldId="487"/>
            <ac:picMk id="7" creationId="{4012E5D4-0290-29DF-07E9-F386CA1D443A}"/>
          </ac:picMkLst>
        </pc:picChg>
        <pc:picChg chg="add mod ord">
          <ac:chgData name="Thais Iguchi" userId="315788e0-9157-4dd6-bcd3-2d990343a30b" providerId="ADAL" clId="{DD7EEC5D-180B-4EE1-B51D-FB73791D8A45}" dt="2025-04-17T20:40:02" v="199" actId="1036"/>
          <ac:picMkLst>
            <pc:docMk/>
            <pc:sldMk cId="3318223540" sldId="487"/>
            <ac:picMk id="10" creationId="{E96AEDA6-93F5-D8A0-59D6-419C7888ED9A}"/>
          </ac:picMkLst>
        </pc:picChg>
      </pc:sldChg>
      <pc:sldChg chg="addSp delSp modSp add mod setBg modShow">
        <pc:chgData name="Thais Iguchi" userId="315788e0-9157-4dd6-bcd3-2d990343a30b" providerId="ADAL" clId="{DD7EEC5D-180B-4EE1-B51D-FB73791D8A45}" dt="2025-04-24T15:26:52.605" v="1327"/>
        <pc:sldMkLst>
          <pc:docMk/>
          <pc:sldMk cId="1933558420" sldId="488"/>
        </pc:sldMkLst>
        <pc:spChg chg="mod">
          <ac:chgData name="Thais Iguchi" userId="315788e0-9157-4dd6-bcd3-2d990343a30b" providerId="ADAL" clId="{DD7EEC5D-180B-4EE1-B51D-FB73791D8A45}" dt="2025-04-17T21:10:22.537" v="1258" actId="20577"/>
          <ac:spMkLst>
            <pc:docMk/>
            <pc:sldMk cId="1933558420" sldId="488"/>
            <ac:spMk id="4" creationId="{BE2EA306-B638-317F-1DCC-8B1B8710A8EC}"/>
          </ac:spMkLst>
        </pc:spChg>
        <pc:spChg chg="add mod">
          <ac:chgData name="Thais Iguchi" userId="315788e0-9157-4dd6-bcd3-2d990343a30b" providerId="ADAL" clId="{DD7EEC5D-180B-4EE1-B51D-FB73791D8A45}" dt="2025-04-17T20:50:07.094" v="723" actId="553"/>
          <ac:spMkLst>
            <pc:docMk/>
            <pc:sldMk cId="1933558420" sldId="488"/>
            <ac:spMk id="6" creationId="{A7E9B641-09EB-BA2A-E230-4EF86EA80E0A}"/>
          </ac:spMkLst>
        </pc:spChg>
        <pc:spChg chg="add mod">
          <ac:chgData name="Thais Iguchi" userId="315788e0-9157-4dd6-bcd3-2d990343a30b" providerId="ADAL" clId="{DD7EEC5D-180B-4EE1-B51D-FB73791D8A45}" dt="2025-04-17T20:48:34.172" v="595" actId="1035"/>
          <ac:spMkLst>
            <pc:docMk/>
            <pc:sldMk cId="1933558420" sldId="488"/>
            <ac:spMk id="11" creationId="{CA2B5EF4-1EC6-DA19-DAF2-A3DFA7461D6B}"/>
          </ac:spMkLst>
        </pc:spChg>
        <pc:spChg chg="add mod">
          <ac:chgData name="Thais Iguchi" userId="315788e0-9157-4dd6-bcd3-2d990343a30b" providerId="ADAL" clId="{DD7EEC5D-180B-4EE1-B51D-FB73791D8A45}" dt="2025-04-17T20:50:07.094" v="723" actId="553"/>
          <ac:spMkLst>
            <pc:docMk/>
            <pc:sldMk cId="1933558420" sldId="488"/>
            <ac:spMk id="12" creationId="{2ADD7AE4-D4AE-491C-1FC6-49305D8BC1F6}"/>
          </ac:spMkLst>
        </pc:spChg>
        <pc:graphicFrameChg chg="mod modGraphic">
          <ac:chgData name="Thais Iguchi" userId="315788e0-9157-4dd6-bcd3-2d990343a30b" providerId="ADAL" clId="{DD7EEC5D-180B-4EE1-B51D-FB73791D8A45}" dt="2025-04-17T20:49:22.297" v="621" actId="1036"/>
          <ac:graphicFrameMkLst>
            <pc:docMk/>
            <pc:sldMk cId="1933558420" sldId="488"/>
            <ac:graphicFrameMk id="18" creationId="{968FFDD2-4B0E-914F-DD9E-395A42D46ED8}"/>
          </ac:graphicFrameMkLst>
        </pc:graphicFrameChg>
        <pc:graphicFrameChg chg="mod modGraphic">
          <ac:chgData name="Thais Iguchi" userId="315788e0-9157-4dd6-bcd3-2d990343a30b" providerId="ADAL" clId="{DD7EEC5D-180B-4EE1-B51D-FB73791D8A45}" dt="2025-04-17T20:49:14.620" v="607" actId="1036"/>
          <ac:graphicFrameMkLst>
            <pc:docMk/>
            <pc:sldMk cId="1933558420" sldId="488"/>
            <ac:graphicFrameMk id="20" creationId="{604F6A90-CCD7-19E1-E3E7-3CFA34BA9180}"/>
          </ac:graphicFrameMkLst>
        </pc:graphicFrameChg>
        <pc:picChg chg="add mod">
          <ac:chgData name="Thais Iguchi" userId="315788e0-9157-4dd6-bcd3-2d990343a30b" providerId="ADAL" clId="{DD7EEC5D-180B-4EE1-B51D-FB73791D8A45}" dt="2025-04-17T20:49:22.297" v="621" actId="1036"/>
          <ac:picMkLst>
            <pc:docMk/>
            <pc:sldMk cId="1933558420" sldId="488"/>
            <ac:picMk id="7" creationId="{80C7C04F-3F0D-4285-1A33-33D8D3090929}"/>
          </ac:picMkLst>
        </pc:picChg>
        <pc:picChg chg="add mod ord">
          <ac:chgData name="Thais Iguchi" userId="315788e0-9157-4dd6-bcd3-2d990343a30b" providerId="ADAL" clId="{DD7EEC5D-180B-4EE1-B51D-FB73791D8A45}" dt="2025-04-17T20:48:34.172" v="595" actId="1035"/>
          <ac:picMkLst>
            <pc:docMk/>
            <pc:sldMk cId="1933558420" sldId="488"/>
            <ac:picMk id="8" creationId="{2C654AA0-4FBF-A957-7522-8EA97BEBE9EB}"/>
          </ac:picMkLst>
        </pc:picChg>
      </pc:sldChg>
      <pc:sldChg chg="addSp modSp add del mod ord setBg modShow">
        <pc:chgData name="Thais Iguchi" userId="315788e0-9157-4dd6-bcd3-2d990343a30b" providerId="ADAL" clId="{DD7EEC5D-180B-4EE1-B51D-FB73791D8A45}" dt="2025-04-24T15:25:55.772" v="1323" actId="47"/>
        <pc:sldMkLst>
          <pc:docMk/>
          <pc:sldMk cId="2039882113" sldId="489"/>
        </pc:sldMkLst>
        <pc:spChg chg="add mod">
          <ac:chgData name="Thais Iguchi" userId="315788e0-9157-4dd6-bcd3-2d990343a30b" providerId="ADAL" clId="{DD7EEC5D-180B-4EE1-B51D-FB73791D8A45}" dt="2025-04-24T15:04:34.890" v="1271"/>
          <ac:spMkLst>
            <pc:docMk/>
            <pc:sldMk cId="2039882113" sldId="489"/>
            <ac:spMk id="9" creationId="{7522D0E9-CF87-43E3-5A21-459D41E9C077}"/>
          </ac:spMkLst>
        </pc:spChg>
      </pc:sldChg>
      <pc:sldChg chg="addSp delSp modSp add mod setBg">
        <pc:chgData name="Thais Iguchi" userId="315788e0-9157-4dd6-bcd3-2d990343a30b" providerId="ADAL" clId="{DD7EEC5D-180B-4EE1-B51D-FB73791D8A45}" dt="2025-04-24T15:27:16.699" v="1329"/>
        <pc:sldMkLst>
          <pc:docMk/>
          <pc:sldMk cId="2813816692" sldId="490"/>
        </pc:sldMkLst>
        <pc:spChg chg="mod">
          <ac:chgData name="Thais Iguchi" userId="315788e0-9157-4dd6-bcd3-2d990343a30b" providerId="ADAL" clId="{DD7EEC5D-180B-4EE1-B51D-FB73791D8A45}" dt="2025-04-17T21:10:56.640" v="1266" actId="20577"/>
          <ac:spMkLst>
            <pc:docMk/>
            <pc:sldMk cId="2813816692" sldId="490"/>
            <ac:spMk id="4" creationId="{A4C2D292-5F9B-D8A6-1F2E-2AE879125A7C}"/>
          </ac:spMkLst>
        </pc:spChg>
        <pc:spChg chg="add mod">
          <ac:chgData name="Thais Iguchi" userId="315788e0-9157-4dd6-bcd3-2d990343a30b" providerId="ADAL" clId="{DD7EEC5D-180B-4EE1-B51D-FB73791D8A45}" dt="2025-04-17T21:03:48.483" v="1097" actId="1038"/>
          <ac:spMkLst>
            <pc:docMk/>
            <pc:sldMk cId="2813816692" sldId="490"/>
            <ac:spMk id="19" creationId="{E60662CB-7496-6A80-8AE8-C8745835EBE4}"/>
          </ac:spMkLst>
        </pc:spChg>
        <pc:spChg chg="add mod">
          <ac:chgData name="Thais Iguchi" userId="315788e0-9157-4dd6-bcd3-2d990343a30b" providerId="ADAL" clId="{DD7EEC5D-180B-4EE1-B51D-FB73791D8A45}" dt="2025-04-17T21:05:25.342" v="1167" actId="1035"/>
          <ac:spMkLst>
            <pc:docMk/>
            <pc:sldMk cId="2813816692" sldId="490"/>
            <ac:spMk id="20" creationId="{45EC0F95-4088-0D44-5C56-97E05E1E1DFF}"/>
          </ac:spMkLst>
        </pc:spChg>
        <pc:spChg chg="add mod">
          <ac:chgData name="Thais Iguchi" userId="315788e0-9157-4dd6-bcd3-2d990343a30b" providerId="ADAL" clId="{DD7EEC5D-180B-4EE1-B51D-FB73791D8A45}" dt="2025-04-17T21:05:41.710" v="1194" actId="1036"/>
          <ac:spMkLst>
            <pc:docMk/>
            <pc:sldMk cId="2813816692" sldId="490"/>
            <ac:spMk id="21" creationId="{BFAB0236-49C0-7FA6-38DB-439B80C8D660}"/>
          </ac:spMkLst>
        </pc:spChg>
        <pc:spChg chg="add mod">
          <ac:chgData name="Thais Iguchi" userId="315788e0-9157-4dd6-bcd3-2d990343a30b" providerId="ADAL" clId="{DD7EEC5D-180B-4EE1-B51D-FB73791D8A45}" dt="2025-04-17T21:05:55.606" v="1214" actId="1035"/>
          <ac:spMkLst>
            <pc:docMk/>
            <pc:sldMk cId="2813816692" sldId="490"/>
            <ac:spMk id="22" creationId="{4340048A-8679-9A80-E2E5-12E9E168D52E}"/>
          </ac:spMkLst>
        </pc:spChg>
        <pc:spChg chg="add mod">
          <ac:chgData name="Thais Iguchi" userId="315788e0-9157-4dd6-bcd3-2d990343a30b" providerId="ADAL" clId="{DD7EEC5D-180B-4EE1-B51D-FB73791D8A45}" dt="2025-04-17T21:02:03.991" v="976" actId="1035"/>
          <ac:spMkLst>
            <pc:docMk/>
            <pc:sldMk cId="2813816692" sldId="490"/>
            <ac:spMk id="23" creationId="{52E7089A-1F75-57DC-BEDB-F7BFBCF68B00}"/>
          </ac:spMkLst>
        </pc:spChg>
        <pc:graphicFrameChg chg="mod modGraphic">
          <ac:chgData name="Thais Iguchi" userId="315788e0-9157-4dd6-bcd3-2d990343a30b" providerId="ADAL" clId="{DD7EEC5D-180B-4EE1-B51D-FB73791D8A45}" dt="2025-04-17T21:04:48.577" v="1129"/>
          <ac:graphicFrameMkLst>
            <pc:docMk/>
            <pc:sldMk cId="2813816692" sldId="490"/>
            <ac:graphicFrameMk id="7" creationId="{4E5FD387-5B4C-1C0C-5349-8C9C9513B782}"/>
          </ac:graphicFrameMkLst>
        </pc:graphicFrameChg>
        <pc:graphicFrameChg chg="mod modGraphic">
          <ac:chgData name="Thais Iguchi" userId="315788e0-9157-4dd6-bcd3-2d990343a30b" providerId="ADAL" clId="{DD7EEC5D-180B-4EE1-B51D-FB73791D8A45}" dt="2025-04-17T21:05:25.342" v="1167" actId="1035"/>
          <ac:graphicFrameMkLst>
            <pc:docMk/>
            <pc:sldMk cId="2813816692" sldId="490"/>
            <ac:graphicFrameMk id="14" creationId="{AC506AEE-59D5-94F3-6E62-42C429B376F0}"/>
          </ac:graphicFrameMkLst>
        </pc:graphicFrameChg>
        <pc:graphicFrameChg chg="mod modGraphic">
          <ac:chgData name="Thais Iguchi" userId="315788e0-9157-4dd6-bcd3-2d990343a30b" providerId="ADAL" clId="{DD7EEC5D-180B-4EE1-B51D-FB73791D8A45}" dt="2025-04-17T21:05:41.710" v="1194" actId="1036"/>
          <ac:graphicFrameMkLst>
            <pc:docMk/>
            <pc:sldMk cId="2813816692" sldId="490"/>
            <ac:graphicFrameMk id="15" creationId="{4F5DB0D8-DE31-3BAC-1912-6AC594374BEE}"/>
          </ac:graphicFrameMkLst>
        </pc:graphicFrameChg>
        <pc:graphicFrameChg chg="mod modGraphic">
          <ac:chgData name="Thais Iguchi" userId="315788e0-9157-4dd6-bcd3-2d990343a30b" providerId="ADAL" clId="{DD7EEC5D-180B-4EE1-B51D-FB73791D8A45}" dt="2025-04-17T21:05:55.606" v="1214" actId="1035"/>
          <ac:graphicFrameMkLst>
            <pc:docMk/>
            <pc:sldMk cId="2813816692" sldId="490"/>
            <ac:graphicFrameMk id="16" creationId="{8C9B1D42-CE72-B7CB-53BA-C94127EAA80F}"/>
          </ac:graphicFrameMkLst>
        </pc:graphicFrameChg>
        <pc:picChg chg="add mod">
          <ac:chgData name="Thais Iguchi" userId="315788e0-9157-4dd6-bcd3-2d990343a30b" providerId="ADAL" clId="{DD7EEC5D-180B-4EE1-B51D-FB73791D8A45}" dt="2025-04-17T21:06:29.562" v="1242" actId="1038"/>
          <ac:picMkLst>
            <pc:docMk/>
            <pc:sldMk cId="2813816692" sldId="490"/>
            <ac:picMk id="9" creationId="{9D4C9785-C607-A38C-63C3-893BE896DED3}"/>
          </ac:picMkLst>
        </pc:picChg>
        <pc:picChg chg="add mod">
          <ac:chgData name="Thais Iguchi" userId="315788e0-9157-4dd6-bcd3-2d990343a30b" providerId="ADAL" clId="{DD7EEC5D-180B-4EE1-B51D-FB73791D8A45}" dt="2025-04-17T21:06:29.562" v="1242" actId="1038"/>
          <ac:picMkLst>
            <pc:docMk/>
            <pc:sldMk cId="2813816692" sldId="490"/>
            <ac:picMk id="12" creationId="{536E0B08-2646-BFA8-2531-0416525D51D5}"/>
          </ac:picMkLst>
        </pc:picChg>
        <pc:picChg chg="add mod">
          <ac:chgData name="Thais Iguchi" userId="315788e0-9157-4dd6-bcd3-2d990343a30b" providerId="ADAL" clId="{DD7EEC5D-180B-4EE1-B51D-FB73791D8A45}" dt="2025-04-17T21:06:29.562" v="1242" actId="1038"/>
          <ac:picMkLst>
            <pc:docMk/>
            <pc:sldMk cId="2813816692" sldId="490"/>
            <ac:picMk id="17" creationId="{CD5FD5B0-677E-EA86-0BFB-C57C27D06DD3}"/>
          </ac:picMkLst>
        </pc:picChg>
        <pc:picChg chg="add mod">
          <ac:chgData name="Thais Iguchi" userId="315788e0-9157-4dd6-bcd3-2d990343a30b" providerId="ADAL" clId="{DD7EEC5D-180B-4EE1-B51D-FB73791D8A45}" dt="2025-04-17T21:06:29.562" v="1242" actId="1038"/>
          <ac:picMkLst>
            <pc:docMk/>
            <pc:sldMk cId="2813816692" sldId="490"/>
            <ac:picMk id="18" creationId="{CA11F101-6DAE-2730-7692-E409A64CE964}"/>
          </ac:picMkLst>
        </pc:picChg>
      </pc:sldChg>
    </pc:docChg>
  </pc:docChgLst>
  <pc:docChgLst>
    <pc:chgData name="Renato Haddad Simões Machado" userId="f8341288-d966-41fc-86a7-23f4bd2e705f" providerId="ADAL" clId="{C583EBCA-1851-4EF6-BEA9-13A59E7C2596}"/>
    <pc:docChg chg="custSel modSld">
      <pc:chgData name="Renato Haddad Simões Machado" userId="f8341288-d966-41fc-86a7-23f4bd2e705f" providerId="ADAL" clId="{C583EBCA-1851-4EF6-BEA9-13A59E7C2596}" dt="2020-08-17T20:31:25.954" v="199" actId="20577"/>
      <pc:docMkLst>
        <pc:docMk/>
      </pc:docMkLst>
      <pc:sldChg chg="modSp">
        <pc:chgData name="Renato Haddad Simões Machado" userId="f8341288-d966-41fc-86a7-23f4bd2e705f" providerId="ADAL" clId="{C583EBCA-1851-4EF6-BEA9-13A59E7C2596}" dt="2020-08-17T20:15:27.552" v="33" actId="114"/>
        <pc:sldMkLst>
          <pc:docMk/>
          <pc:sldMk cId="3154178346" sldId="325"/>
        </pc:sldMkLst>
      </pc:sldChg>
      <pc:sldChg chg="modSp">
        <pc:chgData name="Renato Haddad Simões Machado" userId="f8341288-d966-41fc-86a7-23f4bd2e705f" providerId="ADAL" clId="{C583EBCA-1851-4EF6-BEA9-13A59E7C2596}" dt="2020-08-17T20:08:23.446" v="16" actId="1076"/>
        <pc:sldMkLst>
          <pc:docMk/>
          <pc:sldMk cId="3504621246" sldId="331"/>
        </pc:sldMkLst>
      </pc:sldChg>
      <pc:sldChg chg="modSp">
        <pc:chgData name="Renato Haddad Simões Machado" userId="f8341288-d966-41fc-86a7-23f4bd2e705f" providerId="ADAL" clId="{C583EBCA-1851-4EF6-BEA9-13A59E7C2596}" dt="2020-08-17T20:19:31.031" v="67" actId="20577"/>
        <pc:sldMkLst>
          <pc:docMk/>
          <pc:sldMk cId="1829274213" sldId="332"/>
        </pc:sldMkLst>
      </pc:sldChg>
      <pc:sldChg chg="modSp">
        <pc:chgData name="Renato Haddad Simões Machado" userId="f8341288-d966-41fc-86a7-23f4bd2e705f" providerId="ADAL" clId="{C583EBCA-1851-4EF6-BEA9-13A59E7C2596}" dt="2020-08-17T20:22:42.689" v="79" actId="20577"/>
        <pc:sldMkLst>
          <pc:docMk/>
          <pc:sldMk cId="680355067" sldId="338"/>
        </pc:sldMkLst>
      </pc:sldChg>
      <pc:sldChg chg="modSp">
        <pc:chgData name="Renato Haddad Simões Machado" userId="f8341288-d966-41fc-86a7-23f4bd2e705f" providerId="ADAL" clId="{C583EBCA-1851-4EF6-BEA9-13A59E7C2596}" dt="2020-08-17T20:19:19.984" v="53" actId="1076"/>
        <pc:sldMkLst>
          <pc:docMk/>
          <pc:sldMk cId="3338792673" sldId="342"/>
        </pc:sldMkLst>
      </pc:sldChg>
      <pc:sldChg chg="modSp">
        <pc:chgData name="Renato Haddad Simões Machado" userId="f8341288-d966-41fc-86a7-23f4bd2e705f" providerId="ADAL" clId="{C583EBCA-1851-4EF6-BEA9-13A59E7C2596}" dt="2020-08-17T20:31:25.954" v="199" actId="20577"/>
        <pc:sldMkLst>
          <pc:docMk/>
          <pc:sldMk cId="3970949090" sldId="357"/>
        </pc:sldMkLst>
      </pc:sldChg>
      <pc:sldChg chg="modSp">
        <pc:chgData name="Renato Haddad Simões Machado" userId="f8341288-d966-41fc-86a7-23f4bd2e705f" providerId="ADAL" clId="{C583EBCA-1851-4EF6-BEA9-13A59E7C2596}" dt="2020-08-17T20:29:55.066" v="191" actId="20577"/>
        <pc:sldMkLst>
          <pc:docMk/>
          <pc:sldMk cId="1686460996" sldId="361"/>
        </pc:sldMkLst>
      </pc:sldChg>
    </pc:docChg>
  </pc:docChgLst>
  <pc:docChgLst>
    <pc:chgData name="Simone Quaresma Brandão" userId="S::simone.brandao@epe.gov.br::c090dae3-f381-4f20-b267-4a5f3b071cf5" providerId="AD" clId="Web-{1DE85307-805A-4D85-B557-7696C7780C8F}"/>
    <pc:docChg chg="modSld">
      <pc:chgData name="Simone Quaresma Brandão" userId="S::simone.brandao@epe.gov.br::c090dae3-f381-4f20-b267-4a5f3b071cf5" providerId="AD" clId="Web-{1DE85307-805A-4D85-B557-7696C7780C8F}" dt="2020-08-18T22:06:01.579" v="5" actId="20577"/>
      <pc:docMkLst>
        <pc:docMk/>
      </pc:docMkLst>
      <pc:sldChg chg="modSp">
        <pc:chgData name="Simone Quaresma Brandão" userId="S::simone.brandao@epe.gov.br::c090dae3-f381-4f20-b267-4a5f3b071cf5" providerId="AD" clId="Web-{1DE85307-805A-4D85-B557-7696C7780C8F}" dt="2020-08-18T22:06:01.579" v="5" actId="20577"/>
        <pc:sldMkLst>
          <pc:docMk/>
          <pc:sldMk cId="1802415854" sldId="362"/>
        </pc:sldMkLst>
      </pc:sldChg>
    </pc:docChg>
  </pc:docChgLst>
  <pc:docChgLst>
    <pc:chgData name="Simone Quaresma Brandão" userId="S::simone.brandao@epe.gov.br::c090dae3-f381-4f20-b267-4a5f3b071cf5" providerId="AD" clId="Web-{8F5E2FFF-1468-4E74-8822-AAE9C8811FE7}"/>
    <pc:docChg chg="modSld">
      <pc:chgData name="Simone Quaresma Brandão" userId="S::simone.brandao@epe.gov.br::c090dae3-f381-4f20-b267-4a5f3b071cf5" providerId="AD" clId="Web-{8F5E2FFF-1468-4E74-8822-AAE9C8811FE7}" dt="2020-08-18T22:03:53.613" v="3" actId="20577"/>
      <pc:docMkLst>
        <pc:docMk/>
      </pc:docMkLst>
      <pc:sldChg chg="modSp">
        <pc:chgData name="Simone Quaresma Brandão" userId="S::simone.brandao@epe.gov.br::c090dae3-f381-4f20-b267-4a5f3b071cf5" providerId="AD" clId="Web-{8F5E2FFF-1468-4E74-8822-AAE9C8811FE7}" dt="2020-08-18T22:03:53.613" v="3" actId="20577"/>
        <pc:sldMkLst>
          <pc:docMk/>
          <pc:sldMk cId="1802415854" sldId="362"/>
        </pc:sldMkLst>
      </pc:sldChg>
    </pc:docChg>
  </pc:docChgLst>
  <pc:docChgLst>
    <pc:chgData name="Renata de Azevedo Moreira da Silva" userId="f990b2dc-ee08-47db-b4ae-9e82d19abd18" providerId="ADAL" clId="{FA74D992-F616-4D37-8C36-C7E1ED451C14}"/>
    <pc:docChg chg="undo modSld">
      <pc:chgData name="Renata de Azevedo Moreira da Silva" userId="f990b2dc-ee08-47db-b4ae-9e82d19abd18" providerId="ADAL" clId="{FA74D992-F616-4D37-8C36-C7E1ED451C14}" dt="2020-08-18T19:13:34.970" v="31" actId="478"/>
      <pc:docMkLst>
        <pc:docMk/>
      </pc:docMkLst>
      <pc:sldChg chg="modSp">
        <pc:chgData name="Renata de Azevedo Moreira da Silva" userId="f990b2dc-ee08-47db-b4ae-9e82d19abd18" providerId="ADAL" clId="{FA74D992-F616-4D37-8C36-C7E1ED451C14}" dt="2020-08-18T18:19:23.110" v="1" actId="1076"/>
        <pc:sldMkLst>
          <pc:docMk/>
          <pc:sldMk cId="505221455" sldId="257"/>
        </pc:sldMkLst>
      </pc:sldChg>
      <pc:sldChg chg="modSp">
        <pc:chgData name="Renata de Azevedo Moreira da Silva" userId="f990b2dc-ee08-47db-b4ae-9e82d19abd18" providerId="ADAL" clId="{FA74D992-F616-4D37-8C36-C7E1ED451C14}" dt="2020-08-18T19:10:51.546" v="24" actId="14100"/>
        <pc:sldMkLst>
          <pc:docMk/>
          <pc:sldMk cId="3154178346" sldId="325"/>
        </pc:sldMkLst>
      </pc:sldChg>
      <pc:sldChg chg="addSp delSp modSp">
        <pc:chgData name="Renata de Azevedo Moreira da Silva" userId="f990b2dc-ee08-47db-b4ae-9e82d19abd18" providerId="ADAL" clId="{FA74D992-F616-4D37-8C36-C7E1ED451C14}" dt="2020-08-18T19:13:34.970" v="31" actId="478"/>
        <pc:sldMkLst>
          <pc:docMk/>
          <pc:sldMk cId="3350147704" sldId="363"/>
        </pc:sldMkLst>
      </pc:sldChg>
      <pc:sldChg chg="addSp modSp">
        <pc:chgData name="Renata de Azevedo Moreira da Silva" userId="f990b2dc-ee08-47db-b4ae-9e82d19abd18" providerId="ADAL" clId="{FA74D992-F616-4D37-8C36-C7E1ED451C14}" dt="2020-08-18T19:13:22.804" v="29"/>
        <pc:sldMkLst>
          <pc:docMk/>
          <pc:sldMk cId="2544647058" sldId="365"/>
        </pc:sldMkLst>
      </pc:sldChg>
      <pc:sldChg chg="modSp">
        <pc:chgData name="Renata de Azevedo Moreira da Silva" userId="f990b2dc-ee08-47db-b4ae-9e82d19abd18" providerId="ADAL" clId="{FA74D992-F616-4D37-8C36-C7E1ED451C14}" dt="2020-08-18T19:08:11.345" v="23" actId="114"/>
        <pc:sldMkLst>
          <pc:docMk/>
          <pc:sldMk cId="4048556473" sldId="367"/>
        </pc:sldMkLst>
      </pc:sldChg>
    </pc:docChg>
  </pc:docChgLst>
  <pc:docChgLst>
    <pc:chgData name="Renata de Azevedo Moreira da Silva" userId="f990b2dc-ee08-47db-b4ae-9e82d19abd18" providerId="ADAL" clId="{985D154B-B7E9-43BC-87AF-F5EE8FA3A34F}"/>
    <pc:docChg chg="modSld">
      <pc:chgData name="Renata de Azevedo Moreira da Silva" userId="f990b2dc-ee08-47db-b4ae-9e82d19abd18" providerId="ADAL" clId="{985D154B-B7E9-43BC-87AF-F5EE8FA3A34F}" dt="2020-08-17T19:59:04.420" v="246" actId="20577"/>
      <pc:docMkLst>
        <pc:docMk/>
      </pc:docMkLst>
      <pc:sldChg chg="modSp">
        <pc:chgData name="Renata de Azevedo Moreira da Silva" userId="f990b2dc-ee08-47db-b4ae-9e82d19abd18" providerId="ADAL" clId="{985D154B-B7E9-43BC-87AF-F5EE8FA3A34F}" dt="2020-08-17T19:46:56.010" v="11"/>
        <pc:sldMkLst>
          <pc:docMk/>
          <pc:sldMk cId="1394932929" sldId="324"/>
        </pc:sldMkLst>
      </pc:sldChg>
      <pc:sldChg chg="modSp">
        <pc:chgData name="Renata de Azevedo Moreira da Silva" userId="f990b2dc-ee08-47db-b4ae-9e82d19abd18" providerId="ADAL" clId="{985D154B-B7E9-43BC-87AF-F5EE8FA3A34F}" dt="2020-08-17T19:48:46.722" v="32" actId="20577"/>
        <pc:sldMkLst>
          <pc:docMk/>
          <pc:sldMk cId="1260902654" sldId="326"/>
        </pc:sldMkLst>
      </pc:sldChg>
      <pc:sldChg chg="modSp">
        <pc:chgData name="Renata de Azevedo Moreira da Silva" userId="f990b2dc-ee08-47db-b4ae-9e82d19abd18" providerId="ADAL" clId="{985D154B-B7E9-43BC-87AF-F5EE8FA3A34F}" dt="2020-08-17T19:47:30.068" v="12"/>
        <pc:sldMkLst>
          <pc:docMk/>
          <pc:sldMk cId="3504621246" sldId="331"/>
        </pc:sldMkLst>
      </pc:sldChg>
      <pc:sldChg chg="modSp">
        <pc:chgData name="Renata de Azevedo Moreira da Silva" userId="f990b2dc-ee08-47db-b4ae-9e82d19abd18" providerId="ADAL" clId="{985D154B-B7E9-43BC-87AF-F5EE8FA3A34F}" dt="2020-08-17T19:46:46.116" v="10" actId="20577"/>
        <pc:sldMkLst>
          <pc:docMk/>
          <pc:sldMk cId="1829274213" sldId="332"/>
        </pc:sldMkLst>
      </pc:sldChg>
      <pc:sldChg chg="modSp">
        <pc:chgData name="Renata de Azevedo Moreira da Silva" userId="f990b2dc-ee08-47db-b4ae-9e82d19abd18" providerId="ADAL" clId="{985D154B-B7E9-43BC-87AF-F5EE8FA3A34F}" dt="2020-08-17T19:54:27.581" v="128" actId="20577"/>
        <pc:sldMkLst>
          <pc:docMk/>
          <pc:sldMk cId="680355067" sldId="338"/>
        </pc:sldMkLst>
      </pc:sldChg>
      <pc:sldChg chg="modSp">
        <pc:chgData name="Renata de Azevedo Moreira da Silva" userId="f990b2dc-ee08-47db-b4ae-9e82d19abd18" providerId="ADAL" clId="{985D154B-B7E9-43BC-87AF-F5EE8FA3A34F}" dt="2020-08-17T19:53:43.698" v="103" actId="20577"/>
        <pc:sldMkLst>
          <pc:docMk/>
          <pc:sldMk cId="3338792673" sldId="342"/>
        </pc:sldMkLst>
      </pc:sldChg>
      <pc:sldChg chg="modSp">
        <pc:chgData name="Renata de Azevedo Moreira da Silva" userId="f990b2dc-ee08-47db-b4ae-9e82d19abd18" providerId="ADAL" clId="{985D154B-B7E9-43BC-87AF-F5EE8FA3A34F}" dt="2020-08-17T19:55:36.013" v="140" actId="20577"/>
        <pc:sldMkLst>
          <pc:docMk/>
          <pc:sldMk cId="835907920" sldId="345"/>
        </pc:sldMkLst>
      </pc:sldChg>
      <pc:sldChg chg="modSp">
        <pc:chgData name="Renata de Azevedo Moreira da Silva" userId="f990b2dc-ee08-47db-b4ae-9e82d19abd18" providerId="ADAL" clId="{985D154B-B7E9-43BC-87AF-F5EE8FA3A34F}" dt="2020-08-17T19:55:40.902" v="142" actId="20577"/>
        <pc:sldMkLst>
          <pc:docMk/>
          <pc:sldMk cId="271747225" sldId="346"/>
        </pc:sldMkLst>
      </pc:sldChg>
      <pc:sldChg chg="modSp">
        <pc:chgData name="Renata de Azevedo Moreira da Silva" userId="f990b2dc-ee08-47db-b4ae-9e82d19abd18" providerId="ADAL" clId="{985D154B-B7E9-43BC-87AF-F5EE8FA3A34F}" dt="2020-08-17T19:53:04.084" v="75" actId="20577"/>
        <pc:sldMkLst>
          <pc:docMk/>
          <pc:sldMk cId="4097079627" sldId="348"/>
        </pc:sldMkLst>
      </pc:sldChg>
      <pc:sldChg chg="modSp">
        <pc:chgData name="Renata de Azevedo Moreira da Silva" userId="f990b2dc-ee08-47db-b4ae-9e82d19abd18" providerId="ADAL" clId="{985D154B-B7E9-43BC-87AF-F5EE8FA3A34F}" dt="2020-08-17T19:57:13.962" v="195" actId="20577"/>
        <pc:sldMkLst>
          <pc:docMk/>
          <pc:sldMk cId="3970949090" sldId="357"/>
        </pc:sldMkLst>
      </pc:sldChg>
      <pc:sldChg chg="modSp">
        <pc:chgData name="Renata de Azevedo Moreira da Silva" userId="f990b2dc-ee08-47db-b4ae-9e82d19abd18" providerId="ADAL" clId="{985D154B-B7E9-43BC-87AF-F5EE8FA3A34F}" dt="2020-08-17T19:59:04.420" v="246" actId="20577"/>
        <pc:sldMkLst>
          <pc:docMk/>
          <pc:sldMk cId="1686460996" sldId="361"/>
        </pc:sldMkLst>
      </pc:sldChg>
      <pc:sldChg chg="modSp">
        <pc:chgData name="Renata de Azevedo Moreira da Silva" userId="f990b2dc-ee08-47db-b4ae-9e82d19abd18" providerId="ADAL" clId="{985D154B-B7E9-43BC-87AF-F5EE8FA3A34F}" dt="2020-08-17T19:55:58.466" v="144"/>
        <pc:sldMkLst>
          <pc:docMk/>
          <pc:sldMk cId="1802415854" sldId="362"/>
        </pc:sldMkLst>
      </pc:sldChg>
      <pc:sldChg chg="modSp">
        <pc:chgData name="Renata de Azevedo Moreira da Silva" userId="f990b2dc-ee08-47db-b4ae-9e82d19abd18" providerId="ADAL" clId="{985D154B-B7E9-43BC-87AF-F5EE8FA3A34F}" dt="2020-08-17T19:55:22.905" v="136" actId="20577"/>
        <pc:sldMkLst>
          <pc:docMk/>
          <pc:sldMk cId="3350147704" sldId="363"/>
        </pc:sldMkLst>
      </pc:sldChg>
      <pc:sldChg chg="modSp">
        <pc:chgData name="Renata de Azevedo Moreira da Silva" userId="f990b2dc-ee08-47db-b4ae-9e82d19abd18" providerId="ADAL" clId="{985D154B-B7E9-43BC-87AF-F5EE8FA3A34F}" dt="2020-08-17T19:53:23.009" v="83" actId="20577"/>
        <pc:sldMkLst>
          <pc:docMk/>
          <pc:sldMk cId="1231364589" sldId="364"/>
        </pc:sldMkLst>
      </pc:sldChg>
      <pc:sldChg chg="modSp">
        <pc:chgData name="Renata de Azevedo Moreira da Silva" userId="f990b2dc-ee08-47db-b4ae-9e82d19abd18" providerId="ADAL" clId="{985D154B-B7E9-43BC-87AF-F5EE8FA3A34F}" dt="2020-08-17T19:55:30.792" v="138" actId="20577"/>
        <pc:sldMkLst>
          <pc:docMk/>
          <pc:sldMk cId="2544647058" sldId="365"/>
        </pc:sldMkLst>
      </pc:sldChg>
      <pc:sldChg chg="modSp">
        <pc:chgData name="Renata de Azevedo Moreira da Silva" userId="f990b2dc-ee08-47db-b4ae-9e82d19abd18" providerId="ADAL" clId="{985D154B-B7E9-43BC-87AF-F5EE8FA3A34F}" dt="2020-08-17T19:56:36.811" v="183" actId="20577"/>
        <pc:sldMkLst>
          <pc:docMk/>
          <pc:sldMk cId="4048556473" sldId="367"/>
        </pc:sldMkLst>
      </pc:sldChg>
    </pc:docChg>
  </pc:docChgLst>
  <pc:docChgLst>
    <pc:chgData name="Thais Iguchi" userId="315788e0-9157-4dd6-bcd3-2d990343a30b" providerId="ADAL" clId="{CCB1221F-718C-4A66-BDE3-8235627979C7}"/>
    <pc:docChg chg="custSel addSld delSld modSld">
      <pc:chgData name="Thais Iguchi" userId="315788e0-9157-4dd6-bcd3-2d990343a30b" providerId="ADAL" clId="{CCB1221F-718C-4A66-BDE3-8235627979C7}" dt="2025-04-15T18:07:26.056" v="123"/>
      <pc:docMkLst>
        <pc:docMk/>
      </pc:docMkLst>
      <pc:sldChg chg="modSp mod modCm">
        <pc:chgData name="Thais Iguchi" userId="315788e0-9157-4dd6-bcd3-2d990343a30b" providerId="ADAL" clId="{CCB1221F-718C-4A66-BDE3-8235627979C7}" dt="2025-04-15T16:39:31.185" v="1" actId="6549"/>
        <pc:sldMkLst>
          <pc:docMk/>
          <pc:sldMk cId="4105499626" sldId="458"/>
        </pc:sldMkLst>
        <pc:graphicFrameChg chg="mod modGraphic">
          <ac:chgData name="Thais Iguchi" userId="315788e0-9157-4dd6-bcd3-2d990343a30b" providerId="ADAL" clId="{CCB1221F-718C-4A66-BDE3-8235627979C7}" dt="2025-04-15T16:39:31.185" v="1" actId="6549"/>
          <ac:graphicFrameMkLst>
            <pc:docMk/>
            <pc:sldMk cId="4105499626" sldId="458"/>
            <ac:graphicFrameMk id="5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ais Iguchi" userId="315788e0-9157-4dd6-bcd3-2d990343a30b" providerId="ADAL" clId="{CCB1221F-718C-4A66-BDE3-8235627979C7}" dt="2025-04-15T16:39:31.185" v="1" actId="6549"/>
              <pc2:cmMkLst xmlns:pc2="http://schemas.microsoft.com/office/powerpoint/2019/9/main/command">
                <pc:docMk/>
                <pc:sldMk cId="4105499626" sldId="458"/>
                <pc2:cmMk id="{DD38DA60-318B-4688-ACEC-DCD624A22E11}"/>
              </pc2:cmMkLst>
            </pc226:cmChg>
          </p:ext>
        </pc:extLst>
      </pc:sldChg>
      <pc:sldChg chg="addSp delSp modSp mod modShow">
        <pc:chgData name="Thais Iguchi" userId="315788e0-9157-4dd6-bcd3-2d990343a30b" providerId="ADAL" clId="{CCB1221F-718C-4A66-BDE3-8235627979C7}" dt="2025-04-15T16:50:20.831" v="29" actId="478"/>
        <pc:sldMkLst>
          <pc:docMk/>
          <pc:sldMk cId="3808268135" sldId="475"/>
        </pc:sldMkLst>
      </pc:sldChg>
      <pc:sldChg chg="addSp modSp mod modShow">
        <pc:chgData name="Thais Iguchi" userId="315788e0-9157-4dd6-bcd3-2d990343a30b" providerId="ADAL" clId="{CCB1221F-718C-4A66-BDE3-8235627979C7}" dt="2025-04-15T16:51:18.709" v="31"/>
        <pc:sldMkLst>
          <pc:docMk/>
          <pc:sldMk cId="1655472729" sldId="477"/>
        </pc:sldMkLst>
      </pc:sldChg>
      <pc:sldChg chg="addSp modSp mod modShow">
        <pc:chgData name="Thais Iguchi" userId="315788e0-9157-4dd6-bcd3-2d990343a30b" providerId="ADAL" clId="{CCB1221F-718C-4A66-BDE3-8235627979C7}" dt="2025-04-15T18:07:18.738" v="122"/>
        <pc:sldMkLst>
          <pc:docMk/>
          <pc:sldMk cId="2266654048" sldId="478"/>
        </pc:sldMkLst>
      </pc:sldChg>
      <pc:sldChg chg="addSp delSp modSp mod modShow">
        <pc:chgData name="Thais Iguchi" userId="315788e0-9157-4dd6-bcd3-2d990343a30b" providerId="ADAL" clId="{CCB1221F-718C-4A66-BDE3-8235627979C7}" dt="2025-04-15T16:50:13.212" v="27" actId="1036"/>
        <pc:sldMkLst>
          <pc:docMk/>
          <pc:sldMk cId="1365784463" sldId="480"/>
        </pc:sldMkLst>
      </pc:sldChg>
      <pc:sldChg chg="addSp delSp modSp del mod">
        <pc:chgData name="Thais Iguchi" userId="315788e0-9157-4dd6-bcd3-2d990343a30b" providerId="ADAL" clId="{CCB1221F-718C-4A66-BDE3-8235627979C7}" dt="2025-04-15T18:06:38.039" v="117" actId="47"/>
        <pc:sldMkLst>
          <pc:docMk/>
          <pc:sldMk cId="2318741048" sldId="483"/>
        </pc:sldMkLst>
      </pc:sldChg>
      <pc:sldChg chg="addSp modSp add mod setBg modShow">
        <pc:chgData name="Thais Iguchi" userId="315788e0-9157-4dd6-bcd3-2d990343a30b" providerId="ADAL" clId="{CCB1221F-718C-4A66-BDE3-8235627979C7}" dt="2025-04-15T18:07:26.056" v="123"/>
        <pc:sldMkLst>
          <pc:docMk/>
          <pc:sldMk cId="566753930" sldId="484"/>
        </pc:sldMkLst>
        <pc:spChg chg="add mod">
          <ac:chgData name="Thais Iguchi" userId="315788e0-9157-4dd6-bcd3-2d990343a30b" providerId="ADAL" clId="{CCB1221F-718C-4A66-BDE3-8235627979C7}" dt="2025-04-15T18:07:16.619" v="121"/>
          <ac:spMkLst>
            <pc:docMk/>
            <pc:sldMk cId="566753930" sldId="484"/>
            <ac:spMk id="7" creationId="{E9659CC4-6111-6962-534E-9D73A42F2D97}"/>
          </ac:spMkLst>
        </pc:spChg>
      </pc:sldChg>
      <pc:sldChg chg="addSp delSp modSp add mod setBg">
        <pc:chgData name="Thais Iguchi" userId="315788e0-9157-4dd6-bcd3-2d990343a30b" providerId="ADAL" clId="{CCB1221F-718C-4A66-BDE3-8235627979C7}" dt="2025-04-15T18:07:07.043" v="120"/>
        <pc:sldMkLst>
          <pc:docMk/>
          <pc:sldMk cId="3950144668" sldId="485"/>
        </pc:sldMkLst>
      </pc:sldChg>
    </pc:docChg>
  </pc:docChgLst>
  <pc:docChgLst>
    <pc:chgData name="Rafaela Veiga Pillar" userId="1337f190-7aa9-4629-b5f7-a4669bd55ecd" providerId="ADAL" clId="{A81809F7-2D99-47B4-A128-231BE8808DA8}"/>
    <pc:docChg chg="undo redo custSel addSld modSld sldOrd">
      <pc:chgData name="Rafaela Veiga Pillar" userId="1337f190-7aa9-4629-b5f7-a4669bd55ecd" providerId="ADAL" clId="{A81809F7-2D99-47B4-A128-231BE8808DA8}" dt="2025-04-15T14:51:23.783" v="191" actId="20577"/>
      <pc:docMkLst>
        <pc:docMk/>
      </pc:docMkLst>
      <pc:sldChg chg="addSp delSp modSp mod ord setBg modCm">
        <pc:chgData name="Rafaela Veiga Pillar" userId="1337f190-7aa9-4629-b5f7-a4669bd55ecd" providerId="ADAL" clId="{A81809F7-2D99-47B4-A128-231BE8808DA8}" dt="2025-04-15T13:59:59.044" v="39" actId="20577"/>
        <pc:sldMkLst>
          <pc:docMk/>
          <pc:sldMk cId="2266654048" sldId="478"/>
        </pc:sldMkLst>
        <pc:spChg chg="mod">
          <ac:chgData name="Rafaela Veiga Pillar" userId="1337f190-7aa9-4629-b5f7-a4669bd55ecd" providerId="ADAL" clId="{A81809F7-2D99-47B4-A128-231BE8808DA8}" dt="2025-04-15T13:59:59.044" v="39" actId="20577"/>
          <ac:spMkLst>
            <pc:docMk/>
            <pc:sldMk cId="2266654048" sldId="478"/>
            <ac:spMk id="9" creationId="{604D34C3-93FA-0E4C-0213-AA2F2E2FB4D3}"/>
          </ac:spMkLst>
        </pc:spChg>
        <pc:picChg chg="add mod">
          <ac:chgData name="Rafaela Veiga Pillar" userId="1337f190-7aa9-4629-b5f7-a4669bd55ecd" providerId="ADAL" clId="{A81809F7-2D99-47B4-A128-231BE8808DA8}" dt="2025-04-15T13:55:14.323" v="16" actId="1076"/>
          <ac:picMkLst>
            <pc:docMk/>
            <pc:sldMk cId="2266654048" sldId="478"/>
            <ac:picMk id="11" creationId="{83255063-3444-2C4C-5D15-DF58B2EBC53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afaela Veiga Pillar" userId="1337f190-7aa9-4629-b5f7-a4669bd55ecd" providerId="ADAL" clId="{A81809F7-2D99-47B4-A128-231BE8808DA8}" dt="2025-04-15T13:38:40.346" v="3" actId="20577"/>
              <pc2:cmMkLst xmlns:pc2="http://schemas.microsoft.com/office/powerpoint/2019/9/main/command">
                <pc:docMk/>
                <pc:sldMk cId="2266654048" sldId="478"/>
                <pc2:cmMk id="{447CEADC-A82C-4F95-ADAF-EB3F1C72FC89}"/>
              </pc2:cmMkLst>
            </pc226:cmChg>
          </p:ext>
        </pc:extLst>
      </pc:sldChg>
      <pc:sldChg chg="modSp mod">
        <pc:chgData name="Rafaela Veiga Pillar" userId="1337f190-7aa9-4629-b5f7-a4669bd55ecd" providerId="ADAL" clId="{A81809F7-2D99-47B4-A128-231BE8808DA8}" dt="2025-04-15T14:49:13.029" v="187" actId="20577"/>
        <pc:sldMkLst>
          <pc:docMk/>
          <pc:sldMk cId="3103280449" sldId="481"/>
        </pc:sldMkLst>
        <pc:spChg chg="mod">
          <ac:chgData name="Rafaela Veiga Pillar" userId="1337f190-7aa9-4629-b5f7-a4669bd55ecd" providerId="ADAL" clId="{A81809F7-2D99-47B4-A128-231BE8808DA8}" dt="2025-04-15T14:49:13.029" v="187" actId="20577"/>
          <ac:spMkLst>
            <pc:docMk/>
            <pc:sldMk cId="3103280449" sldId="481"/>
            <ac:spMk id="9" creationId="{C603B9E0-A04C-E2E7-1E68-76A503AB592A}"/>
          </ac:spMkLst>
        </pc:spChg>
      </pc:sldChg>
      <pc:sldChg chg="addSp delSp modSp mod">
        <pc:chgData name="Rafaela Veiga Pillar" userId="1337f190-7aa9-4629-b5f7-a4669bd55ecd" providerId="ADAL" clId="{A81809F7-2D99-47B4-A128-231BE8808DA8}" dt="2025-04-15T14:51:23.783" v="191" actId="20577"/>
        <pc:sldMkLst>
          <pc:docMk/>
          <pc:sldMk cId="873499929" sldId="482"/>
        </pc:sldMkLst>
        <pc:spChg chg="mod">
          <ac:chgData name="Rafaela Veiga Pillar" userId="1337f190-7aa9-4629-b5f7-a4669bd55ecd" providerId="ADAL" clId="{A81809F7-2D99-47B4-A128-231BE8808DA8}" dt="2025-04-15T14:51:23.783" v="191" actId="20577"/>
          <ac:spMkLst>
            <pc:docMk/>
            <pc:sldMk cId="873499929" sldId="482"/>
            <ac:spMk id="9" creationId="{8373BF8E-4E35-D30E-755B-F1614FD9591E}"/>
          </ac:spMkLst>
        </pc:spChg>
        <pc:picChg chg="add mod modCrop">
          <ac:chgData name="Rafaela Veiga Pillar" userId="1337f190-7aa9-4629-b5f7-a4669bd55ecd" providerId="ADAL" clId="{A81809F7-2D99-47B4-A128-231BE8808DA8}" dt="2025-04-15T14:51:23.197" v="190" actId="1076"/>
          <ac:picMkLst>
            <pc:docMk/>
            <pc:sldMk cId="873499929" sldId="482"/>
            <ac:picMk id="7" creationId="{D0A678A4-C6B7-0BB1-C3CC-A138ACAE8603}"/>
          </ac:picMkLst>
        </pc:picChg>
      </pc:sldChg>
      <pc:sldChg chg="add">
        <pc:chgData name="Rafaela Veiga Pillar" userId="1337f190-7aa9-4629-b5f7-a4669bd55ecd" providerId="ADAL" clId="{A81809F7-2D99-47B4-A128-231BE8808DA8}" dt="2025-04-15T13:38:11.165" v="0" actId="2890"/>
        <pc:sldMkLst>
          <pc:docMk/>
          <pc:sldMk cId="2318741048" sldId="4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27B1C2E-9BB8-406C-A5A1-25FD653950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7061D-9730-4202-BFC6-4BEBFFE80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FB09F-ED6E-4E22-B788-983747153DDC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FF19B5-E719-45BE-BB17-78C9A89D8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8E981E-FBE7-4C26-AF16-8A2B8FBAC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065A8-05AB-4299-B3AD-AD807A26A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4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7AF7-9185-426C-A387-6B12ED7847DB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65F5-6C45-4315-8244-C5CC278016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8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28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8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73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1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5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56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46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26F75-06E7-AA12-882F-C3DBC8EB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AEB947-5118-266C-144A-A6E4A8790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1EDC1A-0479-3410-834B-F783BDB90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DD02B5-9560-8909-4343-0270F9B5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677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D973-BEC7-E949-83AF-9653DBD6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3F652C-3B18-62F7-02CF-008194C65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305119-996B-1FC3-4129-83A3D5D45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9D9D81-1707-DFEA-0A29-B91BD8414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32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2B2A2-FF4B-7686-4E11-12D083B1A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58719B-D674-ABB0-BB49-BF6F58C91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FC6E7E-484E-F458-9DE2-1C0CB6303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A5E4FA-DFD0-14BC-D638-7531C6E4F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31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0654-16D0-D5EC-78A0-D10CA7AD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40D974-D3AA-B9FA-ED5D-858F68DD9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F9FB91-8FE2-4C7C-0D83-C44E69FFE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7D4C02-C1EB-1803-BB90-9E6D2C763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9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81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9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33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7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63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C7700-1A48-5FBD-FDF6-8CFB0378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D26580-A65A-6AD5-DF0F-8C5A4CFDA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0BF5B3-840A-A381-CC4B-97722F6A1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0CF17C-5C19-FF7B-5CF4-1754095B2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322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00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A2311-91D4-49E6-07AF-D35834FE6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81F8AF-EB56-D15B-D31E-B7D9D59A4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5BCDEA-10B4-B38F-5E80-28CFF4E4F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AC0894-3C4A-F200-9A6A-E52B7D571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95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A8BCF-3CD7-807F-4E74-94D57F04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5F2B3A-C87D-B2C2-6346-9859D08B0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F0AEEB-0FD9-A57C-2BF1-42C6B7A89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87A44E-7087-F296-44CF-62DE60D2C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6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812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8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922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89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EEEF-2C7B-DE63-9B3E-33AA5DCD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EEEEF3-BACC-0D17-A99F-6660668AA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C5C250-4FC4-1AEA-90D1-168715E84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161A10-DBFD-2197-5A79-0A16EB05E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857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04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BC863-C12A-E650-7182-97F4A712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B59D5C-FBA4-0AAF-DCD6-7017BAD33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EF756B-DFAB-2D28-2334-10EC16DE4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90E445-F520-A651-17DA-BA7CCA4E8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79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1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0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4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6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89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88021" y="6356351"/>
            <a:ext cx="5294379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t-BR"/>
              <a:t>EPE – Empresa de Pesquisa Energética | </a:t>
            </a:r>
            <a:fld id="{9E36C28C-F7F8-4339-8A42-C5336CCCBAF4}" type="slidenum">
              <a:rPr lang="pt-BR" smtClean="0"/>
              <a:pPr/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5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5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9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pPr/>
              <a:t>‹nº›</a:t>
            </a:fld>
            <a:r>
              <a:rPr lang="pt-BR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0474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0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05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8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27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19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C1BD29-2162-496F-8E3A-252E2478395D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8CE-8E92-46BB-B578-21B4111FB7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0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88021" y="6356351"/>
            <a:ext cx="529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EPE – Empresa de Pesquisa Energética | </a:t>
            </a:r>
            <a:fld id="{9E36C28C-F7F8-4339-8A42-C5336CCCBAF4}" type="slidenum">
              <a:rPr lang="pt-BR" smtClean="0"/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6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epe.gov.br/pt/leiloes-de-energia/leiloes/leilao-de-energia-nova-a5-202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garantia.fisica@epe.gov.br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hyperlink" Target="http://www.epe.gov.br/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24744"/>
            <a:ext cx="2925729" cy="16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9376" y="3535849"/>
            <a:ext cx="1122797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600" b="1">
                <a:solidFill>
                  <a:srgbClr val="0D223F"/>
                </a:solidFill>
                <a:latin typeface="+mj-lt"/>
              </a:rPr>
              <a:t>Parametrização do SUISHI para cálculo de garantia física </a:t>
            </a:r>
          </a:p>
        </p:txBody>
      </p:sp>
      <p:sp>
        <p:nvSpPr>
          <p:cNvPr id="6" name="Retângulo 5"/>
          <p:cNvSpPr/>
          <p:nvPr/>
        </p:nvSpPr>
        <p:spPr>
          <a:xfrm flipV="1">
            <a:off x="525212" y="4182180"/>
            <a:ext cx="10800000" cy="36000"/>
          </a:xfrm>
          <a:prstGeom prst="rect">
            <a:avLst/>
          </a:prstGeom>
          <a:solidFill>
            <a:srgbClr val="FBB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9208" y="4218180"/>
            <a:ext cx="1087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Superintendência de Geração de Energia Elétrica</a:t>
            </a:r>
          </a:p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Agosto de 2025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9208" y="3081154"/>
            <a:ext cx="1100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rgbClr val="0D223F"/>
                </a:solidFill>
                <a:latin typeface="+mj-lt"/>
              </a:rPr>
              <a:t>Garantia física de usinas despachadas centralizadamente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A904DE12-8173-F5D6-82F9-26EC9C7DAB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991" y="5764305"/>
            <a:ext cx="3889399" cy="9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06837C2-ACD7-5668-0975-E1A3A99DF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19" y="1833178"/>
            <a:ext cx="8229600" cy="3695700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Sazonalidade da carga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Sazonalidade da carga de energia do SIN prevista para o </a:t>
            </a:r>
            <a:r>
              <a:rPr lang="pt-BR" altLang="pt-BR" sz="2000">
                <a:cs typeface="Arial" panose="020B0604020202020204" pitchFamily="34" charset="0"/>
              </a:rPr>
              <a:t>5º ano após a realização do leilão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, referente ao mais recente PDE aprovado pelo MME.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5104546" y="3488592"/>
            <a:ext cx="3111037" cy="338554"/>
          </a:xfrm>
          <a:prstGeom prst="rect">
            <a:avLst/>
          </a:prstGeom>
          <a:noFill/>
          <a:ln w="19050">
            <a:solidFill>
              <a:srgbClr val="B57372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Referência: ano 2030 do PDE 2034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B32F74F-0AEF-EA08-B701-463B925271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Vertimento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 liberação do vertimento é permitida apenas quando da iminência de déficit. Portanto, o </a:t>
            </a:r>
            <a:r>
              <a:rPr lang="pt-BR" altLang="pt-BR" sz="2000" i="1">
                <a:latin typeface="+mj-lt"/>
                <a:cs typeface="Arial" panose="020B0604020202020204" pitchFamily="34" charset="0"/>
              </a:rPr>
              <a:t>flag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Liberação de Vertimento de todas as usinas deve ser mantido desligado, conforme </a:t>
            </a:r>
            <a:r>
              <a:rPr lang="pt-BR" altLang="pt-BR" sz="2000" i="1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do SUISHI.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780" y="1694426"/>
            <a:ext cx="7782877" cy="4572345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5FE90DB-8D87-E844-35FC-41CB6E7CFD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9D529DA-197C-0310-9744-C95689E5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48" y="1106554"/>
            <a:ext cx="6419850" cy="5135880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Paraíba do Sul (1/4)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4494282" cy="25576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Simulação da bacia do rio Paraíba do Sul com regras especiais, considerando a UHE Simplício como usina de acoplamento hidráulico.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É considerado o arquivo </a:t>
            </a:r>
            <a:r>
              <a:rPr lang="pt-BR" altLang="pt-BR" sz="2000" i="1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com os dados da bacia do rio Paraíba do Sul.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C1C9BF3E-3C1D-F6B5-A613-D5CB2FA2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Paraíba do Sul (2/4)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9110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Operação do reservatório de Lajes em paralelo com a bacia do rio Paraíba do Sul.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Não é considerada curva de controle de cheias.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4" y="1897733"/>
            <a:ext cx="5047906" cy="42941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173" y="1876082"/>
            <a:ext cx="5186822" cy="433747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AF6B804-3658-5C46-E0E8-BE4E556580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Paraíba do Sul (3/4)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1" y="911713"/>
            <a:ext cx="8446601" cy="55399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Em virtude de a simulação do modelo SUISHI empregar série de vazões naturais para a UHE Simplício, é necessário incluir a vazão remanescente (igual a 90 m</a:t>
            </a:r>
            <a:r>
              <a:rPr lang="pt-BR" altLang="pt-BR" sz="2000" baseline="30000">
                <a:latin typeface="+mj-lt"/>
                <a:cs typeface="Arial" panose="020B0604020202020204" pitchFamily="34" charset="0"/>
              </a:rPr>
              <a:t>3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/s) como desvio d’água dessa usina e retorno na UHE Ilha dos Pombos. Na simulação com o modelo NEWAVE essa vazão remanescente já está descontada na série artificial utilizada na UHE Simplício.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Adicionalmente, é necessário alterar os usos consuntivos da UHE Simplício no modelo SUISHI devido ao acoplamento hidráulico com a bacia do Alto Paraíba do Sul. Do valor cadastrado no NEWAVE para os usos consuntivos da UHE Simplício, deve-se abater o uso consuntivo acumulado da UHE Funil.</a:t>
            </a:r>
          </a:p>
          <a:p>
            <a:pPr lvl="1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No modelo NEWAVE, como não há acoplamento hidráulico entre as bacias do Alto e do Baixo Paraíba do Sul, considera-se: (i) a UHE Funil apontando para a UHE Nilo Peçanha, e (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ii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) na UHE Simplício, a soma do uso consuntivo acumulado da UHE Funil com o uso consuntivo incremental em Simplício, considerando as 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UHEs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Funil e 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Sobragi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à montante. 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continua no próximo slide...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257" y="911713"/>
            <a:ext cx="3049688" cy="5027490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290D13D4-FEA6-4B6A-7008-0188EC59AB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62097C2-9DC6-4255-7018-8C6443768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931" y="5806859"/>
            <a:ext cx="8034187" cy="5859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60779A-4548-EE55-3AA8-E4D36B68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931" y="4450433"/>
            <a:ext cx="8034187" cy="127194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Paraíba do Sul (4/4)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2768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UC incremental Simplício = UC Simplício (NEWAVE) - UC acumulado Funil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280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Desvio d’água Simplício SUISHI = UC incremental Simplício + VR Simplício + volta da VR de Sobragi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360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Desvio d’água Ilha dos Pombos SUISHI = UC incremental Ilha dos Pombos + volta da VR Simplício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779018" y="4794838"/>
            <a:ext cx="2435903" cy="338554"/>
          </a:xfrm>
          <a:prstGeom prst="rect">
            <a:avLst/>
          </a:prstGeom>
          <a:noFill/>
          <a:ln w="19050">
            <a:solidFill>
              <a:srgbClr val="B57372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Referência: ano 2030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68566"/>
              </p:ext>
            </p:extLst>
          </p:nvPr>
        </p:nvGraphicFramePr>
        <p:xfrm>
          <a:off x="779022" y="1323800"/>
          <a:ext cx="10714167" cy="552450"/>
        </p:xfrm>
        <a:graphic>
          <a:graphicData uri="http://schemas.openxmlformats.org/drawingml/2006/table">
            <a:tbl>
              <a:tblPr/>
              <a:tblGrid>
                <a:gridCol w="175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64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ACUM Funil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Simplício (NEWAVE)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INC</a:t>
                      </a:r>
                      <a:r>
                        <a:rPr lang="pt-BR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17934"/>
              </p:ext>
            </p:extLst>
          </p:nvPr>
        </p:nvGraphicFramePr>
        <p:xfrm>
          <a:off x="779018" y="2406325"/>
          <a:ext cx="8750300" cy="73660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INC 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Sobragi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Simplício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33294"/>
              </p:ext>
            </p:extLst>
          </p:nvPr>
        </p:nvGraphicFramePr>
        <p:xfrm>
          <a:off x="779018" y="3658109"/>
          <a:ext cx="8750300" cy="55245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INC Ilha Pombos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Simplício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Ilha dos Pombos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5195910" y="5467471"/>
            <a:ext cx="6428760" cy="235657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95910" y="6171613"/>
            <a:ext cx="6428760" cy="216677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564B7AF-8D39-6C57-56E8-62913F517E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Sinop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Restrição de volume máximo operativo sazonal para a UHE Sinop, para a preservação de lagoas, conforme determinado na Resolução ANA nº 772, de 24 de outubro de 2012.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769" y="1874520"/>
            <a:ext cx="7949563" cy="4341752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FB7A3F71-B8FA-30E4-7082-F63EC0C63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563A-FFA6-BA00-D19C-B663556E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997FE8CF-ED82-777A-B607-2123048E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C7055A1-4F20-A67C-41D6-0C4AD5D38DE8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6D2D32-35D5-5FAD-4DE5-4B55171E166E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Jirau (1/4)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E95F7B-39EA-B88E-0129-9363ACC0FE74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359559-9FD3-FFB1-5DD0-E650991BABB4}"/>
              </a:ext>
            </a:extLst>
          </p:cNvPr>
          <p:cNvSpPr txBox="1"/>
          <p:nvPr/>
        </p:nvSpPr>
        <p:spPr>
          <a:xfrm>
            <a:off x="359072" y="911713"/>
            <a:ext cx="11459046" cy="304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2000">
                <a:cs typeface="Arial" panose="020B0604020202020204" pitchFamily="34" charset="0"/>
              </a:rPr>
              <a:t>Curva guia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cs typeface="Arial" panose="020B0604020202020204" pitchFamily="34" charset="0"/>
              </a:rPr>
              <a:t>A Agência Nacional e Águas e Saneamento Básico – ANA emitiu, em 23 de outubro de 2024, a outorga de direito de uso de recursos hídricos referente ao Aproveitamento Hidrelétrico UHE Jirau (Outorga nº 2.735/2024). Esta outorga exclui o inciso IV do Art. 5º da Resolução ANA nº 269/2009, permitindo que o reservatório da usina seja operado entre os níveis operacionais já estabelecidos em seu Art. 1º, sem a necessidade de observância de uma curva guia, preservada a manutenção dos usos múltiplos da água. 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cs typeface="Arial" panose="020B0604020202020204" pitchFamily="34" charset="0"/>
              </a:rPr>
              <a:t>Portanto, a curva guia estabelecida na Resolução ANA nº 269/2009, cadastrada no arquivo </a:t>
            </a:r>
            <a:r>
              <a:rPr lang="pt-BR" altLang="pt-BR" sz="2000" i="1">
                <a:cs typeface="Arial" panose="020B0604020202020204" pitchFamily="34" charset="0"/>
              </a:rPr>
              <a:t>default</a:t>
            </a:r>
            <a:r>
              <a:rPr lang="pt-BR" altLang="pt-BR" sz="2000">
                <a:cs typeface="Arial" panose="020B0604020202020204" pitchFamily="34" charset="0"/>
              </a:rPr>
              <a:t> do SUISHI, não deve ser considerada. 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A897F2A-D6A9-0564-0658-CC08BD4E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8B0BB-C25F-8B64-927F-4289709A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66ABC510-D636-E37C-AF9B-D18460FC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1034FD4-A843-480B-4B6B-9DF6EDE2F569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B8B27C-0531-7D3C-CE95-1B18A49F514B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Jirau (2/4)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3AA896-08C3-792C-3E29-EF24DB622FF5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73BF8E-4E35-D30E-755B-F1614FD9591E}"/>
              </a:ext>
            </a:extLst>
          </p:cNvPr>
          <p:cNvSpPr txBox="1"/>
          <p:nvPr/>
        </p:nvSpPr>
        <p:spPr>
          <a:xfrm>
            <a:off x="359072" y="911713"/>
            <a:ext cx="11459046" cy="1074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O volume máximo operativo sazonal deve ser cadastrado com os seguintes valores, representativos da operação na cota 90m ampliada, para a qual o Ibama concedeu anuência, conforme Parecer Técnico Ibama nº 110/2024-Cohid/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CGTef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/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Dilic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B758BCB-96B5-FEC1-F907-76215FFC5B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A678A4-C6B7-0BB1-C3CC-A138ACAE86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1" t="973" r="-192" b="-140"/>
          <a:stretch/>
        </p:blipFill>
        <p:spPr>
          <a:xfrm>
            <a:off x="2124000" y="2268000"/>
            <a:ext cx="7992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8279F-868F-B993-2C72-860366A8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9E9F4673-18D3-FEB8-43C0-AED39159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437CB58-98C2-7F75-FBA1-386C5EF19DD9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3A3D0D-2815-D172-F0CB-271E2D80EAAD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Jirau (3/4)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B7285F-E9A3-9097-5FE1-4E4D7DF73DA9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4D34C3-93FA-0E4C-0213-AA2F2E2FB4D3}"/>
              </a:ext>
            </a:extLst>
          </p:cNvPr>
          <p:cNvSpPr txBox="1"/>
          <p:nvPr/>
        </p:nvSpPr>
        <p:spPr>
          <a:xfrm>
            <a:off x="359072" y="911713"/>
            <a:ext cx="3928448" cy="5216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As faixas operativas da UHE Jirau devem ser alteradas conforme tabela apresentada à direita, com os valores representativos da operação na cota 90m ampliada, para a qual o Ibama concedeu anuência, conforme Parecer Técnico Ibama nº 110/2024-Cohid/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CGTef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/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Dilic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. </a:t>
            </a:r>
          </a:p>
          <a:p>
            <a:pPr marL="285750" indent="-285750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Não é possível cadastrar uma faixa de operação igual a 1,000 (volume máximo). Portanto, para os meses com valores de volume máximo, deve ser cadastrado o valor de 0,999.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C0B403E4-8B76-841A-7629-66C898991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3255063-3444-2C4C-5D15-DF58B2EBC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1" y="911713"/>
            <a:ext cx="6635659" cy="57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Introdução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386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cs typeface="Arial" panose="020B0604020202020204" pitchFamily="34" charset="0"/>
              </a:rPr>
              <a:t>Este material é um roteiro da parametrização que deve ser realizada nos casos de cálculo de garantia física a partir da conversão do caso NEWAVE em caso de energia firme SUISHI.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parametrização aqui apresentada está de acordo com a Portaria MME/GM nº 91/2024, que define as premissas gerais a serem utilizadas na aplicação da metodologia definida na Portaria MME nº 101/2016, no que diz respeito ao cálculo da garantia física de energia de novas usinas hidrelétricas despachadas  centralizadamente.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Os decks SUISHI dos casos de garantia física disponibilizados no site da EPE já estão parametrizados.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Nesta revisão 4, o processo é exemplificado com a parametrização do </a:t>
            </a:r>
            <a:r>
              <a:rPr lang="pt-BR" altLang="pt-BR" sz="20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Caso Base do Leilão de Energia Nova A-5 de 2025, 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na versão 16 do SUISHI</a:t>
            </a:r>
            <a:r>
              <a:rPr lang="pt-BR" altLang="pt-BR" sz="20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altLang="pt-BR" sz="2000">
                <a:cs typeface="Arial" panose="020B0604020202020204" pitchFamily="34" charset="0"/>
              </a:rPr>
              <a:t>disponível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2000">
                <a:cs typeface="Arial" panose="020B0604020202020204" pitchFamily="34" charset="0"/>
              </a:rPr>
              <a:t>na página </a:t>
            </a:r>
            <a:r>
              <a:rPr lang="pt-BR" altLang="pt-BR" sz="2000">
                <a:cs typeface="Arial" panose="020B0604020202020204" pitchFamily="34" charset="0"/>
                <a:hlinkClick r:id="rId4"/>
              </a:rPr>
              <a:t>https://www.epe.gov.br/pt/leiloes-de-energia/leiloes/leilao-de-energia-nova-a5-2025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2F824EB-386B-290C-FA44-C9EAC0F62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50E4-7DE0-5BA8-A2EC-CB9B5A63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FDE4FC78-B694-8037-3FF9-FBB4637E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C4C9FB0-8B27-E1ED-B75B-42047DFE87CF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73D2B-D85F-B111-0EE0-B3C886B65EBB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Jirau (4/4)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E4A40C-1061-1AF1-75C1-42BA15BDF919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5458BCA-8E77-0C96-764A-D927E6866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BE65153-D3E7-2315-7487-B9929BE17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33619"/>
              </p:ext>
            </p:extLst>
          </p:nvPr>
        </p:nvGraphicFramePr>
        <p:xfrm>
          <a:off x="345299" y="1325888"/>
          <a:ext cx="7524000" cy="475200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1818750184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1117037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16431689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277007333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14210719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61516485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859926202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4245765983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272188106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706516318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911215538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00705770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0119988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Faixa de operação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fev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dez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58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158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145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047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43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063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363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076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412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774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442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029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435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5120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274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922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836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167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277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348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0,497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0,776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0,999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29089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352FC117-4325-D85E-0802-511613EFE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308" y="1852183"/>
            <a:ext cx="4140000" cy="3564044"/>
          </a:xfrm>
          <a:prstGeom prst="rect">
            <a:avLst/>
          </a:prstGeom>
        </p:spPr>
      </p:pic>
      <p:sp>
        <p:nvSpPr>
          <p:cNvPr id="8" name="Seta: Curva para a Esquerda 7">
            <a:extLst>
              <a:ext uri="{FF2B5EF4-FFF2-40B4-BE49-F238E27FC236}">
                <a16:creationId xmlns:a16="http://schemas.microsoft.com/office/drawing/2014/main" id="{9B84FEF6-49C2-C672-A2A3-4C08A577CEE9}"/>
              </a:ext>
            </a:extLst>
          </p:cNvPr>
          <p:cNvSpPr/>
          <p:nvPr/>
        </p:nvSpPr>
        <p:spPr>
          <a:xfrm rot="17482918">
            <a:off x="8241071" y="953438"/>
            <a:ext cx="324000" cy="126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118C8B-ED9E-5952-AD03-234E252A08AE}"/>
              </a:ext>
            </a:extLst>
          </p:cNvPr>
          <p:cNvSpPr txBox="1"/>
          <p:nvPr/>
        </p:nvSpPr>
        <p:spPr>
          <a:xfrm>
            <a:off x="335360" y="871732"/>
            <a:ext cx="3928448" cy="40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Formato editável</a:t>
            </a:r>
          </a:p>
        </p:txBody>
      </p:sp>
    </p:spTree>
    <p:extLst>
      <p:ext uri="{BB962C8B-B14F-4D97-AF65-F5344CB8AC3E}">
        <p14:creationId xmlns:p14="http://schemas.microsoft.com/office/powerpoint/2010/main" val="191473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Belo Monte (1/3)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3" y="993742"/>
            <a:ext cx="3371680" cy="2905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Uso do reservatório a fio d’água da UHE Belo Monte para atendimento à vazão mínima.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Compartilhamento do reservatório com a UHE Belo Monte Complementar (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Pimental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500" y="993742"/>
            <a:ext cx="7607808" cy="5531603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75F9594-0727-D2D9-F3F6-0EC80F3A06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47F9AA1-16B0-F1F7-319B-083F24D4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04" y="3696060"/>
            <a:ext cx="8076659" cy="127356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Belo Monte (2/3)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3472264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Consideração do hidrograma ecológico bianual para a UHE Belo Monte no modelo SUISHI, com as seguintes alterações: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Série de vazões: série de vazões artificiais (posto 292), em vez da série natural (posto 288); e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Desvios d’água: apenas os usos consuntivos, pois o hidrograma ecológico bianual já foi descontado na série de vazões artificiais utilizada nos decks da EPE.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64" y="1007770"/>
            <a:ext cx="7875938" cy="20920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6698781" y="5047974"/>
            <a:ext cx="2435903" cy="338554"/>
          </a:xfrm>
          <a:prstGeom prst="rect">
            <a:avLst/>
          </a:prstGeom>
          <a:noFill/>
          <a:ln w="19050">
            <a:solidFill>
              <a:srgbClr val="B57372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Referência: ano 2030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80560" y="3139115"/>
            <a:ext cx="6968069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Observação: q292 = </a:t>
            </a:r>
            <a:r>
              <a:rPr lang="pt-BR" alt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max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(q288; q288 - </a:t>
            </a:r>
            <a:r>
              <a:rPr lang="pt-BR" alt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), onde </a:t>
            </a:r>
            <a:r>
              <a:rPr lang="pt-BR" alt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hidrogramas B e A alternados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02746" y="4723170"/>
            <a:ext cx="6414201" cy="220053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D86F36A-B28E-A5AA-C721-3AA50773C5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Belo Monte (3/3)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4423240" cy="1421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Consideração de posto intermediário de vazões influenciando o nível do canal de fuga da UHE Belo Monte (posto 293).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447" y="1247842"/>
            <a:ext cx="5562236" cy="501732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877177" y="6356067"/>
            <a:ext cx="7637732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just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Observação: q293 = 7% q288 (</a:t>
            </a:r>
            <a:r>
              <a:rPr lang="pt-BR" alt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Bacajá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 + min (</a:t>
            </a:r>
            <a:r>
              <a:rPr lang="pt-BR" alt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q288), onde </a:t>
            </a:r>
            <a:r>
              <a:rPr lang="pt-BR" alt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qTVR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hidrogramas B e A alternados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6F1154D4-AE1B-9A73-979A-F74D8BE36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9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Ilha Solteira e Três Irmãos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Consideração do mesmo nível de montante para as 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UHEs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Ilha Solteira e Três Irmãos.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258" y="1380705"/>
            <a:ext cx="7472084" cy="542163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2FCCF6F1-05E7-0C87-6938-B28258481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4F28-6224-8EF6-5157-9609A4E10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FB9925B-0C3E-3073-38D2-AFC4AA35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319212"/>
            <a:ext cx="10487025" cy="482917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06EF806F-E9E6-D568-9672-4D7D6CBF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7F34DC9-C74D-F294-1BC7-80A2601F5C8D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9EB93C-B585-7D13-4398-BAC27D49E70C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Salto Apiacás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9F150D-70C9-E860-7A7E-8CAE3534FDB4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BD9686-C543-C26A-5A1B-7B19FDD715BA}"/>
              </a:ext>
            </a:extLst>
          </p:cNvPr>
          <p:cNvSpPr txBox="1"/>
          <p:nvPr/>
        </p:nvSpPr>
        <p:spPr>
          <a:xfrm>
            <a:off x="359072" y="911713"/>
            <a:ext cx="10886068" cy="40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Série de vazões: série de vazões artificiais (posto 305), em vez da série natural (posto 225).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1018E1BB-C9DA-CD8D-091A-15DC59397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6369570-9B66-BEC0-20A1-73C96C68908C}"/>
              </a:ext>
            </a:extLst>
          </p:cNvPr>
          <p:cNvSpPr/>
          <p:nvPr/>
        </p:nvSpPr>
        <p:spPr>
          <a:xfrm>
            <a:off x="781050" y="3143250"/>
            <a:ext cx="2088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0D360E1-9CAB-F8B2-4933-3D1E82EE2878}"/>
              </a:ext>
            </a:extLst>
          </p:cNvPr>
          <p:cNvSpPr/>
          <p:nvPr/>
        </p:nvSpPr>
        <p:spPr>
          <a:xfrm>
            <a:off x="8388470" y="2200275"/>
            <a:ext cx="2376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45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45299" y="914424"/>
            <a:ext cx="11472819" cy="741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Consideração das Regras de Operação do Rio São Francisco, estabelecidas na Resolução ANA nº 2.081, de 04 de dezembro de 2017, aplicadas em todo o histórico de simulação.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687BD4-E8CF-44B8-96A4-FF4DAB26B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782" y="2025697"/>
            <a:ext cx="5160872" cy="4128697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 São Francisco (1/3)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8639591" y="5413503"/>
            <a:ext cx="2140262" cy="830997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2: selecionar o último período possível nas caixas de seleção</a:t>
            </a:r>
          </a:p>
        </p:txBody>
      </p:sp>
      <p:cxnSp>
        <p:nvCxnSpPr>
          <p:cNvPr id="14" name="Conector de seta reta 13"/>
          <p:cNvCxnSpPr>
            <a:cxnSpLocks/>
          </p:cNvCxnSpPr>
          <p:nvPr/>
        </p:nvCxnSpPr>
        <p:spPr>
          <a:xfrm>
            <a:off x="6593576" y="5096974"/>
            <a:ext cx="1929639" cy="520483"/>
          </a:xfrm>
          <a:prstGeom prst="straightConnector1">
            <a:avLst/>
          </a:prstGeom>
          <a:ln>
            <a:solidFill>
              <a:srgbClr val="9537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A202F0-F2C1-85CC-60EF-56B4360208A2}"/>
              </a:ext>
            </a:extLst>
          </p:cNvPr>
          <p:cNvSpPr txBox="1"/>
          <p:nvPr/>
        </p:nvSpPr>
        <p:spPr>
          <a:xfrm>
            <a:off x="3562883" y="1635548"/>
            <a:ext cx="4464670" cy="338554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1: acionar o </a:t>
            </a:r>
            <a:r>
              <a:rPr lang="pt-BR" altLang="pt-BR" sz="1600" err="1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flag</a:t>
            </a: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 na janela “Dados do Caso”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48C7C4F-1853-C479-893A-206736EC10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3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D319-7307-B56C-EC31-19097A20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1EA2B685-0250-40D6-FA59-EA129A82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2C88882-4541-FAF4-B6CF-8B246534165B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BABB32-8CCF-52B4-A5ED-4B8B7C0752EE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 São Francisco (2/3)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664E7C-3BBD-DCA1-837D-48FEAC53D9D6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FE6C51-26F2-524E-84D0-157708E3B1EC}"/>
              </a:ext>
            </a:extLst>
          </p:cNvPr>
          <p:cNvSpPr txBox="1"/>
          <p:nvPr/>
        </p:nvSpPr>
        <p:spPr>
          <a:xfrm>
            <a:off x="359072" y="911713"/>
            <a:ext cx="4540099" cy="4552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solidFill>
                  <a:srgbClr val="000000"/>
                </a:solidFill>
                <a:cs typeface="Arial" panose="020B0604020202020204" pitchFamily="34" charset="0"/>
              </a:rPr>
              <a:t>Para o ano de 2025 devem ser usadas as curvas de operação conforme a Nota Técnica ONS 0102/2024 “Curvas de Segurança para os Reservatórios das UHE Três Marias e UHE Sobradinho para o Período Hidrológico 2024-2025”. Os decks SUISHI da EPE acompanham a última curva guia vigente.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 regras completas podem ser visualizadas tanto na janela “Regras de Operação do Rio São Francisco” quanto no arquivo regrasf.dat após a exportação dos arquivos SUISHI.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280FDB-3393-51CC-63FF-882965FD1540}"/>
              </a:ext>
            </a:extLst>
          </p:cNvPr>
          <p:cNvSpPr txBox="1"/>
          <p:nvPr/>
        </p:nvSpPr>
        <p:spPr>
          <a:xfrm>
            <a:off x="5078404" y="878660"/>
            <a:ext cx="6424088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3: atualizar as curvas de operação de Três Marias e Sobradinho na janela “Regras de Operação do Rio São Francisco” conforme tabelas abaixo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FB3D4906-55A6-90BA-C379-E04506FD8D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12E5D4-0290-29DF-07E9-F386CA1D4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648" y="4403717"/>
            <a:ext cx="6818400" cy="24293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6AEDA6-93F5-D8A0-59D6-419C7888E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697" y="1521207"/>
            <a:ext cx="681927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7422A-9702-77BA-7925-2454F524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C654AA0-4FBF-A957-7522-8EA97BEB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31" y="1679659"/>
            <a:ext cx="4680000" cy="2322406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46EF2ED8-ED45-70AE-7AB6-227E8CB9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3A04492-75CB-4D0D-F51C-88BCF58B00E5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2EA306-B638-317F-1DCC-8B1B8710A8EC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 São Francisco (3/3)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AD7DF03-C638-6753-9537-B8760DAA92CE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F5EA5254-8CC2-089F-6963-29B9F3AB24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968FFDD2-4B0E-914F-DD9E-395A42D46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01946"/>
              </p:ext>
            </p:extLst>
          </p:nvPr>
        </p:nvGraphicFramePr>
        <p:xfrm>
          <a:off x="324993" y="4352191"/>
          <a:ext cx="7035796" cy="1800000"/>
        </p:xfrm>
        <a:graphic>
          <a:graphicData uri="http://schemas.openxmlformats.org/drawingml/2006/table">
            <a:tbl>
              <a:tblPr/>
              <a:tblGrid>
                <a:gridCol w="776236">
                  <a:extLst>
                    <a:ext uri="{9D8B030D-6E8A-4147-A177-3AD203B41FA5}">
                      <a16:colId xmlns:a16="http://schemas.microsoft.com/office/drawing/2014/main" val="63766021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63502727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017978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391526655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70720867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242850674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6126188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10415874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412169500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36846181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61692006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08485847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860239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DEFLUÊNCIAS (TRÊS MARIAS - MÉDIAS MENSAIS)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92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01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08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57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946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652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22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163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401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30092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604F6A90-CCD7-19E1-E3E7-3CFA34BA9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15876"/>
              </p:ext>
            </p:extLst>
          </p:nvPr>
        </p:nvGraphicFramePr>
        <p:xfrm>
          <a:off x="324993" y="1352654"/>
          <a:ext cx="7035796" cy="2700000"/>
        </p:xfrm>
        <a:graphic>
          <a:graphicData uri="http://schemas.openxmlformats.org/drawingml/2006/table">
            <a:tbl>
              <a:tblPr/>
              <a:tblGrid>
                <a:gridCol w="776236">
                  <a:extLst>
                    <a:ext uri="{9D8B030D-6E8A-4147-A177-3AD203B41FA5}">
                      <a16:colId xmlns:a16="http://schemas.microsoft.com/office/drawing/2014/main" val="1818750184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21117037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16431689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77007333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14210719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61516485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85992620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4245765983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7218810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0651631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91121553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00705770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0119988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DEFLUÊNCIAS (SOBRADINHO - MÉDIAS MENSAIS)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2159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582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158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145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047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436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063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363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076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412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774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442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029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435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512029"/>
                  </a:ext>
                </a:extLst>
              </a:tr>
            </a:tbl>
          </a:graphicData>
        </a:graphic>
      </p:graphicFrame>
      <p:sp>
        <p:nvSpPr>
          <p:cNvPr id="6" name="Seta: Curva para a Esquerda 5">
            <a:extLst>
              <a:ext uri="{FF2B5EF4-FFF2-40B4-BE49-F238E27FC236}">
                <a16:creationId xmlns:a16="http://schemas.microsoft.com/office/drawing/2014/main" id="{A7E9B641-09EB-BA2A-E230-4EF86EA80E0A}"/>
              </a:ext>
            </a:extLst>
          </p:cNvPr>
          <p:cNvSpPr/>
          <p:nvPr/>
        </p:nvSpPr>
        <p:spPr>
          <a:xfrm rot="17482918">
            <a:off x="7748699" y="843334"/>
            <a:ext cx="324000" cy="126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C7C04F-3F0D-4285-1A33-33D8D3090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436" y="4623491"/>
            <a:ext cx="4680000" cy="166747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2B5EF4-1EC6-DA19-DAF2-A3DFA7461D6B}"/>
              </a:ext>
            </a:extLst>
          </p:cNvPr>
          <p:cNvSpPr txBox="1"/>
          <p:nvPr/>
        </p:nvSpPr>
        <p:spPr>
          <a:xfrm>
            <a:off x="335360" y="891826"/>
            <a:ext cx="3928448" cy="40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Formato editável</a:t>
            </a:r>
          </a:p>
        </p:txBody>
      </p:sp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2ADD7AE4-D4AE-491C-1FC6-49305D8BC1F6}"/>
              </a:ext>
            </a:extLst>
          </p:cNvPr>
          <p:cNvSpPr/>
          <p:nvPr/>
        </p:nvSpPr>
        <p:spPr>
          <a:xfrm rot="17482918">
            <a:off x="7748699" y="3909755"/>
            <a:ext cx="324000" cy="126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58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3646103-5A47-FFF0-8BF2-E0C40215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8" y="3162680"/>
            <a:ext cx="3900144" cy="312011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Desligamento da 2ª casa de força de Tucuruí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41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Representação das condições de desligamento da segunda casa de força de Tucuruí no modelo SUISHI, através da funcionalidade potência máxima x cota.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452627" y="2789075"/>
            <a:ext cx="4509242" cy="338554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1: acionar o </a:t>
            </a:r>
            <a:r>
              <a:rPr lang="pt-BR" altLang="pt-BR" sz="1600" err="1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flag</a:t>
            </a: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 na janela “Dados do Caso”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6237071" y="3401036"/>
            <a:ext cx="4343088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2: preencher a janela “Regras de Operação – Potência x Cota” conforme tabela abaixo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69" y="4088881"/>
            <a:ext cx="6893492" cy="1821062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93C42C1-348F-BF4D-CEF1-2EFAD1F09C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C637DD3-5C28-8394-820C-284EF5EB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16705"/>
              </p:ext>
            </p:extLst>
          </p:nvPr>
        </p:nvGraphicFramePr>
        <p:xfrm>
          <a:off x="939932" y="1728456"/>
          <a:ext cx="5292725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764665">
                  <a:extLst>
                    <a:ext uri="{9D8B030D-6E8A-4147-A177-3AD203B41FA5}">
                      <a16:colId xmlns:a16="http://schemas.microsoft.com/office/drawing/2014/main" val="473350738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3301254336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171424082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Cota de Operação </a:t>
                      </a:r>
                      <a:b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pt-BR" sz="1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em funcionamento na Casa de Força 2</a:t>
                      </a:r>
                      <a:endParaRPr lang="pt-BR" sz="1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Potência Máxima Operativa (MW)</a:t>
                      </a:r>
                      <a:endParaRPr lang="pt-BR" sz="1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5767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51,6 ≤ cota &lt; 60,5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4245,0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43635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60,5 ≤ Cota &lt; 62,0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26745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 ≤ Cota ≤ 74,0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746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A7F64D8C-6CA0-C56B-A118-381045D8D885}"/>
              </a:ext>
            </a:extLst>
          </p:cNvPr>
          <p:cNvSpPr txBox="1"/>
          <p:nvPr/>
        </p:nvSpPr>
        <p:spPr>
          <a:xfrm>
            <a:off x="6512653" y="1621444"/>
            <a:ext cx="4997042" cy="97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800">
                <a:latin typeface="+mj-lt"/>
                <a:cs typeface="Arial" panose="020B0604020202020204" pitchFamily="34" charset="0"/>
              </a:rPr>
              <a:t>Fonte: Nota Técnica ONS 0058/2024 “Curva Referencial de Deplecionamento da UHE Tucuruí para o Período de Julho a Dezembro de 2024”.</a:t>
            </a:r>
          </a:p>
        </p:txBody>
      </p:sp>
    </p:spTree>
    <p:extLst>
      <p:ext uri="{BB962C8B-B14F-4D97-AF65-F5344CB8AC3E}">
        <p14:creationId xmlns:p14="http://schemas.microsoft.com/office/powerpoint/2010/main" val="298879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Revisões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01638"/>
              </p:ext>
            </p:extLst>
          </p:nvPr>
        </p:nvGraphicFramePr>
        <p:xfrm>
          <a:off x="359072" y="1290998"/>
          <a:ext cx="11520000" cy="303276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/>
                          </a:solidFill>
                        </a:rPr>
                        <a:t>Revisão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Novembro/2020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Original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Agosto/2021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Adequaçã</a:t>
                      </a:r>
                      <a:r>
                        <a:rPr lang="pt-BR" baseline="0"/>
                        <a:t>o às atualizações introduzidas pela PRT 21/2021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Maio/2022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Atualização da parametrização para 2022 e inclusão das regras de operação do Rio Tocantins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Março/2023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Atualização da parametrização para 2023, inclusão das regras de operação do Rio Paranapanema e inclusão da seleção de variáveis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527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BR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Agosto/2025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Atualização da parametrização para 2025, inclusão da consideração da série de vazão artificial da UHE Salto Apiacás e modelagem da UHE Jirau considerando a operação na cota 90m ampliada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55108"/>
                  </a:ext>
                </a:extLst>
              </a:tr>
            </a:tbl>
          </a:graphicData>
        </a:graphic>
      </p:graphicFrame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B9682CF5-025F-122A-1741-F0F913961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9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dos rios Tocantins e Paranapanema </a:t>
            </a:r>
            <a:r>
              <a:rPr lang="pt-BR" sz="2800" b="1">
                <a:solidFill>
                  <a:srgbClr val="0C2440"/>
                </a:solidFill>
              </a:rPr>
              <a:t>(1/3)</a:t>
            </a:r>
            <a:endParaRPr lang="pt-BR" sz="2800" b="1" dirty="0">
              <a:solidFill>
                <a:srgbClr val="0C244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38795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Representação das restrições de vazão máxima das usinas Serra da Mesa, Jurumirim (A. A. 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Laydner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), Chavantes e Capivara no modelo SUISHI através da funcionalidade defluência x cota.</a:t>
            </a:r>
          </a:p>
          <a:p>
            <a:pPr marL="742950" lvl="1" indent="-285750" algn="just" defTabSz="432008">
              <a:lnSpc>
                <a:spcPct val="108000"/>
              </a:lnSpc>
              <a:spcAft>
                <a:spcPts val="6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As condições de operação para o Sistema Hídrico do Rio Tocantins foram estabelecidas na Resolução ANA nº 70, de 19 de abril de 2021, com entrada em vigor a partir de 1 de dezembro de 2021; e</a:t>
            </a:r>
          </a:p>
          <a:p>
            <a:pPr marL="742950" lvl="1" indent="-285750" algn="just" defTabSz="432008">
              <a:lnSpc>
                <a:spcPct val="108000"/>
              </a:lnSpc>
              <a:spcAft>
                <a:spcPts val="6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As condições de operação para os Aproveitamentos Hidrelétricos de Jurumirim, Chavantes e Capivara, integrantes do Sistema Hídrico do Rio Paranapanema, foram estabelecidas na Resolução ANA nº 132, de 10 de outubro de 2022, com entrada em vigor a partir de 1 de janeiro de 2023.</a:t>
            </a:r>
          </a:p>
          <a:p>
            <a:pPr marL="1200150" lvl="2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1400">
                <a:latin typeface="+mj-lt"/>
                <a:cs typeface="Arial" panose="020B0604020202020204" pitchFamily="34" charset="0"/>
              </a:rPr>
              <a:t>Observação: A vazão defluente máxima de 90 m³/s definida para a faixa de restrição da UHE A. A. </a:t>
            </a:r>
            <a:r>
              <a:rPr lang="pt-BR" altLang="pt-BR" sz="1400" err="1">
                <a:latin typeface="+mj-lt"/>
                <a:cs typeface="Arial" panose="020B0604020202020204" pitchFamily="34" charset="0"/>
              </a:rPr>
              <a:t>Laydner</a:t>
            </a:r>
            <a:r>
              <a:rPr lang="pt-BR" altLang="pt-BR" sz="1400">
                <a:latin typeface="+mj-lt"/>
                <a:cs typeface="Arial" panose="020B0604020202020204" pitchFamily="34" charset="0"/>
              </a:rPr>
              <a:t> (Jurumirim) é menor que a vazão defluente mínima de 147 m³/s, definida no Contrato de Concessão nº 76/1999 e atualmente registrada no FSAR-H 405-2018. Observado o artigo 13 da Resolução ANA nº 132/2022, que indica que deve ser atendida a vazão mínima mais restritiva, a vazão máxima da faixa de restrição foi majorada para 147 m³/s, menor valor compatível com a vazão mínima vigente e igual ao valor da faixa de alerta. Dessa forma, as faixas de alerta e restrição foram representadas juntas no SUISHI.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7A58E2A-102F-294D-CFEA-2ED94EF00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41245"/>
              </p:ext>
            </p:extLst>
          </p:nvPr>
        </p:nvGraphicFramePr>
        <p:xfrm>
          <a:off x="1666643" y="4757677"/>
          <a:ext cx="885743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333">
                  <a:extLst>
                    <a:ext uri="{9D8B030D-6E8A-4147-A177-3AD203B41FA5}">
                      <a16:colId xmlns:a16="http://schemas.microsoft.com/office/drawing/2014/main" val="334528388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423317297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4257621845"/>
                    </a:ext>
                  </a:extLst>
                </a:gridCol>
                <a:gridCol w="1771651">
                  <a:extLst>
                    <a:ext uri="{9D8B030D-6E8A-4147-A177-3AD203B41FA5}">
                      <a16:colId xmlns:a16="http://schemas.microsoft.com/office/drawing/2014/main" val="2247802845"/>
                    </a:ext>
                  </a:extLst>
                </a:gridCol>
              </a:tblGrid>
              <a:tr h="309977">
                <a:tc>
                  <a:txBody>
                    <a:bodyPr/>
                    <a:lstStyle/>
                    <a:p>
                      <a:r>
                        <a:rPr lang="pt-BR" sz="1600"/>
                        <a:t>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Usinas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Entrada em vigor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940873"/>
                  </a:ext>
                </a:extLst>
              </a:tr>
              <a:tr h="535029">
                <a:tc>
                  <a:txBody>
                    <a:bodyPr/>
                    <a:lstStyle/>
                    <a:p>
                      <a:r>
                        <a:rPr lang="pt-BR" sz="1600"/>
                        <a:t>Tocantins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Serra da Mesa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pt-B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Resolução ANA nº 70, </a:t>
                      </a:r>
                    </a:p>
                    <a:p>
                      <a:r>
                        <a:rPr lang="pt-BR" altLang="pt-B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19 de abril de 2021</a:t>
                      </a:r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01/12/2021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79144"/>
                  </a:ext>
                </a:extLst>
              </a:tr>
              <a:tr h="535029">
                <a:tc>
                  <a:txBody>
                    <a:bodyPr/>
                    <a:lstStyle/>
                    <a:p>
                      <a:r>
                        <a:rPr lang="pt-BR" sz="1600"/>
                        <a:t>Paranapanema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pt-BR" sz="16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Jurumirim</a:t>
                      </a:r>
                      <a:r>
                        <a:rPr lang="pt-BR" altLang="pt-B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Chavantes e Capivara </a:t>
                      </a:r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pt-B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Resolução ANA nº 132, </a:t>
                      </a:r>
                    </a:p>
                    <a:p>
                      <a:r>
                        <a:rPr lang="pt-BR" altLang="pt-B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10 de outubro de 2022</a:t>
                      </a:r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01/01/2023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61300"/>
                  </a:ext>
                </a:extLst>
              </a:tr>
            </a:tbl>
          </a:graphicData>
        </a:graphic>
      </p:graphicFrame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7D5CAE4F-46CC-E905-0ABD-940B03B8D3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5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7A19782-5547-ECCC-01C2-955AE7BF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83" y="1487614"/>
            <a:ext cx="6715645" cy="15287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38EBFEC-F3F2-C283-2077-E8657612A11B}"/>
              </a:ext>
            </a:extLst>
          </p:cNvPr>
          <p:cNvSpPr txBox="1"/>
          <p:nvPr/>
        </p:nvSpPr>
        <p:spPr>
          <a:xfrm>
            <a:off x="359072" y="911713"/>
            <a:ext cx="4574429" cy="57127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latin typeface="+mj-lt"/>
              <a:cs typeface="Arial" panose="020B0604020202020204" pitchFamily="34" charset="0"/>
            </a:endParaRP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1600" dirty="0">
                <a:latin typeface="+mj-lt"/>
                <a:cs typeface="Arial" panose="020B0604020202020204" pitchFamily="34" charset="0"/>
              </a:rPr>
              <a:t>Observação: o arquivo </a:t>
            </a:r>
            <a:r>
              <a:rPr lang="pt-BR" altLang="pt-BR" sz="1600" i="1" dirty="0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1600" dirty="0">
                <a:latin typeface="+mj-lt"/>
                <a:cs typeface="Arial" panose="020B0604020202020204" pitchFamily="34" charset="0"/>
              </a:rPr>
              <a:t> contém somente as regras de Serra da Mesa.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A99DF9-09A0-2E2E-338C-CC39907B6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54" y="1743108"/>
            <a:ext cx="4390647" cy="35125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0D42F34-0CB1-EDEA-64E9-001CC2F49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794" b="-1"/>
          <a:stretch/>
        </p:blipFill>
        <p:spPr>
          <a:xfrm>
            <a:off x="5117284" y="3053488"/>
            <a:ext cx="6738076" cy="1200325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dos rios Tocantins e Paranapanema (2/3)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</a:t>
            </a:fld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1403490" y="1095619"/>
            <a:ext cx="2669376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1: acionar o flag </a:t>
            </a:r>
          </a:p>
          <a:p>
            <a:pPr algn="ctr" defTabSz="432008"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na janela “Dados do Caso”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5204558" y="879960"/>
            <a:ext cx="6563528" cy="584775"/>
          </a:xfrm>
          <a:prstGeom prst="rect">
            <a:avLst/>
          </a:prstGeom>
          <a:noFill/>
          <a:ln w="19050">
            <a:solidFill>
              <a:srgbClr val="953735"/>
            </a:solidFill>
          </a:ln>
        </p:spPr>
        <p:txBody>
          <a:bodyPr wrap="square" rtlCol="0" anchor="t">
            <a:spAutoFit/>
          </a:bodyPr>
          <a:lstStyle/>
          <a:p>
            <a:pPr algn="ctr" defTabSz="432008">
              <a:spcAft>
                <a:spcPts val="6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Passo 2: na janela “Regras de Operação – Defluência x Cota”, incluir as usinas A. A. </a:t>
            </a:r>
            <a:r>
              <a:rPr lang="pt-BR" altLang="pt-BR" sz="1600" dirty="0" err="1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Laydner</a:t>
            </a:r>
            <a:r>
              <a:rPr lang="pt-BR" altLang="pt-BR" sz="1600" dirty="0">
                <a:solidFill>
                  <a:srgbClr val="953735"/>
                </a:solidFill>
                <a:latin typeface="+mj-lt"/>
                <a:cs typeface="Arial" panose="020B0604020202020204" pitchFamily="34" charset="0"/>
              </a:rPr>
              <a:t>, Capivara e Chavantes e preencher conforme tabelas abaixo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4467C69-508A-8BF5-D15A-ABFB75EA1F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571"/>
          <a:stretch/>
        </p:blipFill>
        <p:spPr>
          <a:xfrm>
            <a:off x="5117284" y="4278385"/>
            <a:ext cx="6738076" cy="12003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CE9D6BE-4BE0-EE58-5D54-783E1476A5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523"/>
          <a:stretch/>
        </p:blipFill>
        <p:spPr>
          <a:xfrm>
            <a:off x="5117284" y="5503877"/>
            <a:ext cx="6749402" cy="108807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43460D9-2595-4824-AAAA-8FF4D481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7C9E-440E-561A-C09B-6B7F1EEB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C9FCEFF1-43E6-9C96-7B3C-CB589B4D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DA1C22E-4D91-83EE-96AA-67357494EA57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C2D292-5F9B-D8A6-1F2E-2AE879125A7C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Regras de Operação dos rios Tocantins e Paranapanema (3/3)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3B1A3E-2523-EB37-1BA6-747D6D8B42E3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868D6B4-594E-D2CD-643E-414DFBB472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E5FD387-5B4C-1C0C-5349-8C9C9513B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3967"/>
              </p:ext>
            </p:extLst>
          </p:nvPr>
        </p:nvGraphicFramePr>
        <p:xfrm>
          <a:off x="342116" y="1227694"/>
          <a:ext cx="7035796" cy="900000"/>
        </p:xfrm>
        <a:graphic>
          <a:graphicData uri="http://schemas.openxmlformats.org/drawingml/2006/table">
            <a:tbl>
              <a:tblPr/>
              <a:tblGrid>
                <a:gridCol w="776236">
                  <a:extLst>
                    <a:ext uri="{9D8B030D-6E8A-4147-A177-3AD203B41FA5}">
                      <a16:colId xmlns:a16="http://schemas.microsoft.com/office/drawing/2014/main" val="63766021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63502727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017978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391526655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70720867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242850674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6126188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10415874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412169500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36846181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61692006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08485847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860239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DEFLUÊNCIAS (A.A.LAYDNER - MÉDIAS MENSAIS)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92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01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08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562,48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57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99999,99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563,35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94641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C506AEE-59D5-94F3-6E62-42C429B37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35115"/>
              </p:ext>
            </p:extLst>
          </p:nvPr>
        </p:nvGraphicFramePr>
        <p:xfrm>
          <a:off x="342116" y="2432149"/>
          <a:ext cx="7035796" cy="1080000"/>
        </p:xfrm>
        <a:graphic>
          <a:graphicData uri="http://schemas.openxmlformats.org/drawingml/2006/table">
            <a:tbl>
              <a:tblPr/>
              <a:tblGrid>
                <a:gridCol w="776236">
                  <a:extLst>
                    <a:ext uri="{9D8B030D-6E8A-4147-A177-3AD203B41FA5}">
                      <a16:colId xmlns:a16="http://schemas.microsoft.com/office/drawing/2014/main" val="63766021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63502727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017978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391526655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70720867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242850674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6126188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10415874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412169500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36846181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61692006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08485847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860239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DEFLUÊNCIAS (CAPIVARA - MÉDIAS MENSAIS)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92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01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08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57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946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99999,99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65276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4F5DB0D8-DE31-3BAC-1912-6AC594374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47595"/>
              </p:ext>
            </p:extLst>
          </p:nvPr>
        </p:nvGraphicFramePr>
        <p:xfrm>
          <a:off x="342116" y="3731472"/>
          <a:ext cx="7035796" cy="1080000"/>
        </p:xfrm>
        <a:graphic>
          <a:graphicData uri="http://schemas.openxmlformats.org/drawingml/2006/table">
            <a:tbl>
              <a:tblPr/>
              <a:tblGrid>
                <a:gridCol w="776236">
                  <a:extLst>
                    <a:ext uri="{9D8B030D-6E8A-4147-A177-3AD203B41FA5}">
                      <a16:colId xmlns:a16="http://schemas.microsoft.com/office/drawing/2014/main" val="63766021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63502727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017978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391526655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70720867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242850674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6126188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10415874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412169500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36846181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61692006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08485847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860239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DEFLUÊNCIAS (CHAVANTES - MÉDIAS MENSAIS)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92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01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08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57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946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99999,99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65276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8C9B1D42-CE72-B7CB-53BA-C94127EAA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5792"/>
              </p:ext>
            </p:extLst>
          </p:nvPr>
        </p:nvGraphicFramePr>
        <p:xfrm>
          <a:off x="342116" y="5135784"/>
          <a:ext cx="7035796" cy="900000"/>
        </p:xfrm>
        <a:graphic>
          <a:graphicData uri="http://schemas.openxmlformats.org/drawingml/2006/table">
            <a:tbl>
              <a:tblPr/>
              <a:tblGrid>
                <a:gridCol w="776236">
                  <a:extLst>
                    <a:ext uri="{9D8B030D-6E8A-4147-A177-3AD203B41FA5}">
                      <a16:colId xmlns:a16="http://schemas.microsoft.com/office/drawing/2014/main" val="63766021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63502727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0179787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391526655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70720867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2428506742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261261889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10415874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412169500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368461818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616920066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1084858471"/>
                    </a:ext>
                  </a:extLst>
                </a:gridCol>
                <a:gridCol w="521630">
                  <a:extLst>
                    <a:ext uri="{9D8B030D-6E8A-4147-A177-3AD203B41FA5}">
                      <a16:colId xmlns:a16="http://schemas.microsoft.com/office/drawing/2014/main" val="37860239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DEFLUÊNCIAS (SERRA DA MESA - MÉDIAS MENSAIS)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92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Defluência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012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08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57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99999,99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94641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9D4C9785-C607-A38C-63C3-893BE896D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73" y="1256511"/>
            <a:ext cx="4572000" cy="10407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36E0B08-2646-BFA8-2531-0416525D51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794" b="-1"/>
          <a:stretch/>
        </p:blipFill>
        <p:spPr>
          <a:xfrm>
            <a:off x="7569073" y="2641517"/>
            <a:ext cx="4572000" cy="8144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D5FD5B0-677E-EA86-0BFB-C57C27D06D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571"/>
          <a:stretch/>
        </p:blipFill>
        <p:spPr>
          <a:xfrm>
            <a:off x="7569073" y="3896553"/>
            <a:ext cx="4572000" cy="81445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A11F101-6DAE-2730-7692-E409A64CE9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523"/>
          <a:stretch/>
        </p:blipFill>
        <p:spPr>
          <a:xfrm>
            <a:off x="7569073" y="5343109"/>
            <a:ext cx="4572000" cy="737056"/>
          </a:xfrm>
          <a:prstGeom prst="rect">
            <a:avLst/>
          </a:prstGeom>
        </p:spPr>
      </p:pic>
      <p:sp>
        <p:nvSpPr>
          <p:cNvPr id="19" name="Seta: Curva para a Esquerda 18">
            <a:extLst>
              <a:ext uri="{FF2B5EF4-FFF2-40B4-BE49-F238E27FC236}">
                <a16:creationId xmlns:a16="http://schemas.microsoft.com/office/drawing/2014/main" id="{E60662CB-7496-6A80-8AE8-C8745835EBE4}"/>
              </a:ext>
            </a:extLst>
          </p:cNvPr>
          <p:cNvSpPr/>
          <p:nvPr/>
        </p:nvSpPr>
        <p:spPr>
          <a:xfrm rot="17482918">
            <a:off x="7705086" y="800039"/>
            <a:ext cx="324000" cy="108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Curva para a Esquerda 19">
            <a:extLst>
              <a:ext uri="{FF2B5EF4-FFF2-40B4-BE49-F238E27FC236}">
                <a16:creationId xmlns:a16="http://schemas.microsoft.com/office/drawing/2014/main" id="{45EC0F95-4088-0D44-5C56-97E05E1E1DFF}"/>
              </a:ext>
            </a:extLst>
          </p:cNvPr>
          <p:cNvSpPr/>
          <p:nvPr/>
        </p:nvSpPr>
        <p:spPr>
          <a:xfrm rot="17482918">
            <a:off x="7705086" y="2046996"/>
            <a:ext cx="324000" cy="108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: Curva para a Esquerda 20">
            <a:extLst>
              <a:ext uri="{FF2B5EF4-FFF2-40B4-BE49-F238E27FC236}">
                <a16:creationId xmlns:a16="http://schemas.microsoft.com/office/drawing/2014/main" id="{BFAB0236-49C0-7FA6-38DB-439B80C8D660}"/>
              </a:ext>
            </a:extLst>
          </p:cNvPr>
          <p:cNvSpPr/>
          <p:nvPr/>
        </p:nvSpPr>
        <p:spPr>
          <a:xfrm rot="17482918">
            <a:off x="7705086" y="3355214"/>
            <a:ext cx="324000" cy="108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Seta: Curva para a Esquerda 21">
            <a:extLst>
              <a:ext uri="{FF2B5EF4-FFF2-40B4-BE49-F238E27FC236}">
                <a16:creationId xmlns:a16="http://schemas.microsoft.com/office/drawing/2014/main" id="{4340048A-8679-9A80-E2E5-12E9E168D52E}"/>
              </a:ext>
            </a:extLst>
          </p:cNvPr>
          <p:cNvSpPr/>
          <p:nvPr/>
        </p:nvSpPr>
        <p:spPr>
          <a:xfrm rot="17482918">
            <a:off x="7705086" y="4756553"/>
            <a:ext cx="324000" cy="1080000"/>
          </a:xfrm>
          <a:prstGeom prst="curvedLeftArrow">
            <a:avLst>
              <a:gd name="adj1" fmla="val 25000"/>
              <a:gd name="adj2" fmla="val 1009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2E7089A-1F75-57DC-BEDB-F7BFBCF68B00}"/>
              </a:ext>
            </a:extLst>
          </p:cNvPr>
          <p:cNvSpPr txBox="1"/>
          <p:nvPr/>
        </p:nvSpPr>
        <p:spPr>
          <a:xfrm>
            <a:off x="335360" y="831538"/>
            <a:ext cx="3928448" cy="40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r>
              <a:rPr lang="pt-BR" altLang="pt-BR" sz="2000" dirty="0">
                <a:latin typeface="+mj-lt"/>
                <a:cs typeface="Arial" panose="020B0604020202020204" pitchFamily="34" charset="0"/>
              </a:rPr>
              <a:t>Formato editável</a:t>
            </a:r>
          </a:p>
        </p:txBody>
      </p:sp>
    </p:spTree>
    <p:extLst>
      <p:ext uri="{BB962C8B-B14F-4D97-AF65-F5344CB8AC3E}">
        <p14:creationId xmlns:p14="http://schemas.microsoft.com/office/powerpoint/2010/main" val="2813816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Seleção de variáveis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09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Sugere-se selecionar todas as variáveis de usinas hidrelétricas e do SIN.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37655" y="3059721"/>
            <a:ext cx="2467834" cy="241040"/>
          </a:xfrm>
          <a:prstGeom prst="rect">
            <a:avLst/>
          </a:prstGeom>
          <a:noFill/>
          <a:ln w="28575">
            <a:solidFill>
              <a:srgbClr val="EF0B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F06F256-990F-4D6F-896F-F194DD2A3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348923-7BCB-AB45-E06C-487E3511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20" y="1847981"/>
            <a:ext cx="9124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5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Dúvidas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34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Em caso de dúvidas, entrar em contato através do e-mail </a:t>
            </a:r>
            <a:r>
              <a:rPr lang="pt-BR" alt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hlinkClick r:id="rId4"/>
              </a:rPr>
              <a:t>garantia.fisica@epe.gov.br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02B417C5-010B-61C2-1511-B9B48B55AE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05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0" y="4880735"/>
            <a:ext cx="12192000" cy="1984272"/>
          </a:xfrm>
          <a:prstGeom prst="rect">
            <a:avLst/>
          </a:prstGeom>
          <a:solidFill>
            <a:srgbClr val="FBB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http://www.epe.gov.br/PublishingImages/Logos/logo-epe-azu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24" y="1450876"/>
            <a:ext cx="3218302" cy="17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90285" y="3310925"/>
            <a:ext cx="380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>
                <a:solidFill>
                  <a:schemeClr val="bg1">
                    <a:lumMod val="50000"/>
                  </a:schemeClr>
                </a:solidFill>
              </a:rPr>
              <a:t>www.epe.gov.br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8036757" y="5673949"/>
            <a:ext cx="302779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>
                <a:solidFill>
                  <a:srgbClr val="514B38"/>
                </a:solidFill>
                <a:latin typeface="+mj-lt"/>
                <a:cs typeface="Calibri" pitchFamily="34" charset="0"/>
              </a:rPr>
              <a:t>EPE - Empresa de Pesquisa Energética 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cs typeface="Calibri" pitchFamily="34" charset="0"/>
              </a:rPr>
              <a:t>Praça Pio X, n. 54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cs typeface="Calibri" pitchFamily="34" charset="0"/>
              </a:rPr>
              <a:t>Centro – Rio de Janeiro – RJ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cs typeface="Calibri" pitchFamily="34" charset="0"/>
              </a:rPr>
              <a:t>CEP: 20091-040</a:t>
            </a:r>
          </a:p>
        </p:txBody>
      </p:sp>
      <p:pic>
        <p:nvPicPr>
          <p:cNvPr id="1027" name="Picture 3" descr="C:\Users\flavio.almeida\Downloads\frame (3)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805" y="5534249"/>
            <a:ext cx="1211859" cy="12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63352" y="5068922"/>
            <a:ext cx="43020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>
                <a:solidFill>
                  <a:srgbClr val="514B38"/>
                </a:solidFill>
                <a:latin typeface="+mj-lt"/>
                <a:cs typeface="Calibri" pitchFamily="34" charset="0"/>
              </a:rPr>
              <a:t>Diretor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latin typeface="+mj-lt"/>
                <a:cs typeface="Calibri" pitchFamily="34" charset="0"/>
              </a:rPr>
              <a:t>Reinaldo da Cruz Garcia</a:t>
            </a:r>
          </a:p>
          <a:p>
            <a:pPr>
              <a:defRPr/>
            </a:pPr>
            <a:endParaRPr lang="pt-BR" sz="1400" b="1">
              <a:solidFill>
                <a:srgbClr val="514B38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pt-BR" sz="1400" b="1">
                <a:solidFill>
                  <a:srgbClr val="514B38"/>
                </a:solidFill>
                <a:latin typeface="+mj-lt"/>
                <a:cs typeface="Calibri" pitchFamily="34" charset="0"/>
              </a:rPr>
              <a:t>Coordenação Técnica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latin typeface="+mj-lt"/>
                <a:cs typeface="Calibri" pitchFamily="34" charset="0"/>
              </a:rPr>
              <a:t>Bernardo Folly de Aguiar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latin typeface="+mj-lt"/>
                <a:cs typeface="Calibri" pitchFamily="34" charset="0"/>
              </a:rPr>
              <a:t>Renato Haddad Simões Machado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cs typeface="Calibri" pitchFamily="34" charset="0"/>
              </a:rPr>
              <a:t>Fernanda Gabriela Batista dos Santos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97252" y="5701891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>
                <a:solidFill>
                  <a:srgbClr val="514B38"/>
                </a:solidFill>
                <a:latin typeface="+mj-lt"/>
                <a:cs typeface="Calibri" pitchFamily="34" charset="0"/>
              </a:rPr>
              <a:t>Equipe Técnica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latin typeface="+mj-lt"/>
                <a:cs typeface="Calibri" pitchFamily="34" charset="0"/>
              </a:rPr>
              <a:t>Luis Paulo Scolaro Cordeiro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latin typeface="+mj-lt"/>
                <a:cs typeface="Calibri" pitchFamily="34" charset="0"/>
              </a:rPr>
              <a:t>Rafaela Veiga Pillar</a:t>
            </a:r>
          </a:p>
          <a:p>
            <a:pPr>
              <a:defRPr/>
            </a:pPr>
            <a:r>
              <a:rPr lang="pt-BR" sz="1400">
                <a:solidFill>
                  <a:srgbClr val="514B38"/>
                </a:solidFill>
                <a:latin typeface="+mj-lt"/>
                <a:cs typeface="Calibri" pitchFamily="34" charset="0"/>
              </a:rPr>
              <a:t>Thais Iguchi</a:t>
            </a:r>
          </a:p>
        </p:txBody>
      </p:sp>
      <p:sp>
        <p:nvSpPr>
          <p:cNvPr id="6" name="AutoShape 2" descr="Resultado de imagem para twit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Picture 3" descr="\\epe.lan\Arquivos\MeusDocs\flavio.almeida\My Documents\EPE\MATERIAIS\Identidade Visual\twitt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77" y="517174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51052" y="5166612"/>
            <a:ext cx="1101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>
                <a:solidFill>
                  <a:srgbClr val="514B38"/>
                </a:solidFill>
              </a:rPr>
              <a:t>@</a:t>
            </a:r>
            <a:r>
              <a:rPr lang="pt-BR" sz="1400" err="1">
                <a:solidFill>
                  <a:srgbClr val="514B38"/>
                </a:solidFill>
              </a:rPr>
              <a:t>EPE_Brasil</a:t>
            </a:r>
            <a:endParaRPr lang="pt-BR" sz="1400">
              <a:solidFill>
                <a:srgbClr val="514B38"/>
              </a:solidFill>
            </a:endParaRPr>
          </a:p>
        </p:txBody>
      </p:sp>
      <p:pic>
        <p:nvPicPr>
          <p:cNvPr id="22" name="Picture 4" descr="\\epe.lan\Arquivos\MeusDocs\flavio.almeida\My Documents\EPE\MATERIAIS\Identidade Visual\facebooj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57" y="5129538"/>
            <a:ext cx="349352" cy="3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8329315" y="5166612"/>
            <a:ext cx="891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>
                <a:solidFill>
                  <a:srgbClr val="514B38"/>
                </a:solidFill>
              </a:rPr>
              <a:t>EPE Brasil</a:t>
            </a:r>
            <a:endParaRPr lang="pt-BR" sz="1400"/>
          </a:p>
        </p:txBody>
      </p:sp>
      <p:sp>
        <p:nvSpPr>
          <p:cNvPr id="24" name="Retângulo 23"/>
          <p:cNvSpPr/>
          <p:nvPr/>
        </p:nvSpPr>
        <p:spPr>
          <a:xfrm>
            <a:off x="11247734" y="516661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>
                <a:solidFill>
                  <a:srgbClr val="514B38"/>
                </a:solidFill>
              </a:rPr>
              <a:t>EPE</a:t>
            </a:r>
          </a:p>
        </p:txBody>
      </p:sp>
      <p:pic>
        <p:nvPicPr>
          <p:cNvPr id="25" name="Picture 2" descr="\\epe.lan\Arquivos\MeusDocs\flavio.almeida\My Documents\EPE\MATERIAIS\Identidade Visual\LOGOS\youtub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9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98" y="507865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2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Polinjus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1883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O arquivo polinjus.dat apresenta os polinômios vazão nível de jusante das usinas em novo formato.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É necessário incluí-lo na pasta do deck NEWAVE antes da conversão para SUISHI.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pt-BR" sz="2000" err="1">
                <a:cs typeface="Arial" panose="020B0604020202020204" pitchFamily="34" charset="0"/>
              </a:rPr>
              <a:t>Importante</a:t>
            </a:r>
            <a:r>
              <a:rPr lang="en-US" altLang="pt-BR" sz="2000">
                <a:cs typeface="Arial" panose="020B0604020202020204" pitchFamily="34" charset="0"/>
              </a:rPr>
              <a:t>: O </a:t>
            </a:r>
            <a:r>
              <a:rPr lang="en-US" altLang="pt-BR" sz="2000" err="1">
                <a:cs typeface="Arial" panose="020B0604020202020204" pitchFamily="34" charset="0"/>
              </a:rPr>
              <a:t>arquivo</a:t>
            </a:r>
            <a:r>
              <a:rPr lang="en-US" altLang="pt-BR" sz="2000">
                <a:cs typeface="Arial" panose="020B0604020202020204" pitchFamily="34" charset="0"/>
              </a:rPr>
              <a:t> </a:t>
            </a:r>
            <a:r>
              <a:rPr lang="en-US" altLang="pt-BR" sz="2000" err="1">
                <a:cs typeface="Arial" panose="020B0604020202020204" pitchFamily="34" charset="0"/>
              </a:rPr>
              <a:t>polinjus</a:t>
            </a:r>
            <a:r>
              <a:rPr lang="en-US" altLang="pt-BR" sz="2000">
                <a:cs typeface="Arial" panose="020B0604020202020204" pitchFamily="34" charset="0"/>
              </a:rPr>
              <a:t> </a:t>
            </a:r>
            <a:r>
              <a:rPr lang="en-US" altLang="pt-BR" sz="2000" err="1">
                <a:cs typeface="Arial" panose="020B0604020202020204" pitchFamily="34" charset="0"/>
              </a:rPr>
              <a:t>incluso</a:t>
            </a:r>
            <a:r>
              <a:rPr lang="en-US" altLang="pt-BR" sz="2000">
                <a:cs typeface="Arial" panose="020B0604020202020204" pitchFamily="34" charset="0"/>
              </a:rPr>
              <a:t> </a:t>
            </a:r>
            <a:r>
              <a:rPr lang="en-US" altLang="pt-BR" sz="2000" err="1">
                <a:cs typeface="Arial" panose="020B0604020202020204" pitchFamily="34" charset="0"/>
              </a:rPr>
              <a:t>nos</a:t>
            </a:r>
            <a:r>
              <a:rPr lang="en-US" altLang="pt-BR" sz="2000">
                <a:cs typeface="Arial" panose="020B0604020202020204" pitchFamily="34" charset="0"/>
              </a:rPr>
              <a:t> decks da EPE </a:t>
            </a:r>
            <a:r>
              <a:rPr lang="en-US" altLang="pt-BR" sz="2000" err="1">
                <a:cs typeface="Arial" panose="020B0604020202020204" pitchFamily="34" charset="0"/>
              </a:rPr>
              <a:t>difere</a:t>
            </a:r>
            <a:r>
              <a:rPr lang="en-US" altLang="pt-BR" sz="2000">
                <a:cs typeface="Arial" panose="020B0604020202020204" pitchFamily="34" charset="0"/>
              </a:rPr>
              <a:t> do </a:t>
            </a:r>
            <a:r>
              <a:rPr lang="en-US" altLang="pt-BR" sz="2000" err="1">
                <a:cs typeface="Arial" panose="020B0604020202020204" pitchFamily="34" charset="0"/>
              </a:rPr>
              <a:t>arquivo</a:t>
            </a:r>
            <a:r>
              <a:rPr lang="en-US" altLang="pt-BR" sz="2000">
                <a:cs typeface="Arial" panose="020B0604020202020204" pitchFamily="34" charset="0"/>
              </a:rPr>
              <a:t> </a:t>
            </a:r>
            <a:r>
              <a:rPr lang="en-US" altLang="pt-BR" sz="2000" err="1">
                <a:cs typeface="Arial" panose="020B0604020202020204" pitchFamily="34" charset="0"/>
              </a:rPr>
              <a:t>disponibilizado</a:t>
            </a:r>
            <a:r>
              <a:rPr lang="en-US" altLang="pt-BR" sz="2000">
                <a:cs typeface="Arial" panose="020B0604020202020204" pitchFamily="34" charset="0"/>
              </a:rPr>
              <a:t> </a:t>
            </a:r>
            <a:r>
              <a:rPr lang="en-US" altLang="pt-BR" sz="2000" err="1">
                <a:cs typeface="Arial" panose="020B0604020202020204" pitchFamily="34" charset="0"/>
              </a:rPr>
              <a:t>pelo</a:t>
            </a:r>
            <a:r>
              <a:rPr lang="en-US" altLang="pt-BR" sz="2000">
                <a:cs typeface="Arial" panose="020B0604020202020204" pitchFamily="34" charset="0"/>
              </a:rPr>
              <a:t> ONS.</a:t>
            </a:r>
            <a:endParaRPr lang="pt-BR" altLang="pt-BR" sz="2000">
              <a:cs typeface="Arial" panose="020B0604020202020204" pitchFamily="34" charset="0"/>
            </a:endParaRPr>
          </a:p>
          <a:p>
            <a:pPr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defRPr/>
            </a:pPr>
            <a:endParaRPr lang="pt-BR" altLang="pt-BR" sz="200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3BF7389-521A-9EDA-6D95-512AAA6A7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B553-C316-B143-C4AC-9ED52BBB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77A47004-9E70-6057-7DBD-9EA4E708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408B03B-F925-968A-7D98-E5AA3B329B27}"/>
              </a:ext>
            </a:extLst>
          </p:cNvPr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8DFC4C-0694-AA9B-6B7F-165237EB9D9F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Representação da operação da UHE Jirau na cota 90m ampliada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0915BE-BA8F-1168-19CF-2F2C7F1BAD2D}"/>
              </a:ext>
            </a:extLst>
          </p:cNvPr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03B9E0-A04C-E2E7-1E68-76A503AB592A}"/>
              </a:ext>
            </a:extLst>
          </p:cNvPr>
          <p:cNvSpPr txBox="1"/>
          <p:nvPr/>
        </p:nvSpPr>
        <p:spPr>
          <a:xfrm>
            <a:off x="359072" y="911713"/>
            <a:ext cx="11459046" cy="419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Antes da conversão do deck NEWAVE para o SUISHI, deve-se alterar o tipo de regularização da UHE Jirau no arquivo HIDR, de regularização diária (68) para regularização mensal (77).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Essa alteração é necessária para que seja possível representar a regra operativa da UHE Jirau na cota 90m ampliada, que consiste na variação do nível do reservatório ao longo do ano, considerando regras específicas de deplecionamento e replecionamento, conforme Parecer Técnico Ibama nº 110/2024-Cohid/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CGTef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/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Dilic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Após a conversão de NEWAVE para SUISHI, devem ser cadastradas as restrições de </a:t>
            </a:r>
            <a:r>
              <a:rPr lang="pt-BR" altLang="pt-BR" sz="2000">
                <a:cs typeface="Arial" panose="020B0604020202020204" pitchFamily="34" charset="0"/>
              </a:rPr>
              <a:t>volume máximo operativo sazonal e o volume mínimo operativo mensal, via alteração das faixas operativas. A aplicação concomitante dos mesmos valores para essas duas restrições, limita o volume mensal ao valor representativo do mês. 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O cadastro destas restrições será detalhado posteriormente.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pt-BR" altLang="pt-BR" sz="200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A7E304B-31B3-754B-E7F9-6FCBF957D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Conversão (1/2)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Tipo de simulação: energia firme com período crítico definido.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14" y="1535186"/>
            <a:ext cx="7271292" cy="462867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237655" y="3059721"/>
            <a:ext cx="2467834" cy="241040"/>
          </a:xfrm>
          <a:prstGeom prst="rect">
            <a:avLst/>
          </a:prstGeom>
          <a:noFill/>
          <a:ln w="28575">
            <a:solidFill>
              <a:srgbClr val="EF0B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F06F256-990F-4D6F-896F-F194DD2A3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Conversão (2/2)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190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O caso de energia firme é executado com apenas um mercado. Além disso, não há separação das usinas hidrelétricas em </a:t>
            </a:r>
            <a:r>
              <a:rPr lang="pt-BR" altLang="pt-BR" sz="2000" err="1">
                <a:latin typeface="+mj-lt"/>
                <a:cs typeface="Arial" panose="020B0604020202020204" pitchFamily="34" charset="0"/>
              </a:rPr>
              <a:t>REEs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, pois a simulação é feita a usinas individualizadas</a:t>
            </a:r>
            <a:r>
              <a:rPr lang="pt-BR" altLang="pt-BR" sz="2000">
                <a:cs typeface="Arial" panose="020B0604020202020204" pitchFamily="34" charset="0"/>
              </a:rPr>
              <a:t>. Dessa forma, as usinas fictícias não são necessárias.</a:t>
            </a:r>
          </a:p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cs typeface="Arial" panose="020B0604020202020204" pitchFamily="34" charset="0"/>
              </a:rPr>
              <a:t>Portanto, os </a:t>
            </a:r>
            <a:r>
              <a:rPr lang="pt-BR" altLang="pt-BR" sz="2000" err="1">
                <a:cs typeface="Arial" panose="020B0604020202020204" pitchFamily="34" charset="0"/>
              </a:rPr>
              <a:t>submercados</a:t>
            </a:r>
            <a:r>
              <a:rPr lang="pt-BR" altLang="pt-BR" sz="2000">
                <a:cs typeface="Arial" panose="020B0604020202020204" pitchFamily="34" charset="0"/>
              </a:rPr>
              <a:t> e </a:t>
            </a:r>
            <a:r>
              <a:rPr lang="pt-BR" altLang="pt-BR" sz="2000" err="1">
                <a:cs typeface="Arial" panose="020B0604020202020204" pitchFamily="34" charset="0"/>
              </a:rPr>
              <a:t>REEs</a:t>
            </a:r>
            <a:r>
              <a:rPr lang="pt-BR" altLang="pt-BR" sz="2000">
                <a:cs typeface="Arial" panose="020B0604020202020204" pitchFamily="34" charset="0"/>
              </a:rPr>
              <a:t> devem ser unificados e as usinas fictícias devem ser apagadas. Para isso, basta responder Sim às perguntas abaixo apresentadas na interface durante a conversão.</a:t>
            </a:r>
            <a:endParaRPr lang="pt-BR" altLang="pt-BR" sz="200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35" y="3157225"/>
            <a:ext cx="3390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7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10" y="4707458"/>
            <a:ext cx="27495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F8AAC39-FE9C-0722-75D6-6F77527C54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3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2DFD27D-F8E9-19DE-B02F-227146C2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62" y="1505969"/>
            <a:ext cx="6274219" cy="50193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21" y="3437574"/>
            <a:ext cx="4863371" cy="285000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77" y="1664757"/>
            <a:ext cx="5225648" cy="1732138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Dados do caso (1/2)</a:t>
            </a:r>
            <a:endParaRPr lang="pt-BR" sz="2800" b="1" i="1">
              <a:solidFill>
                <a:srgbClr val="0C244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latin typeface="+mj-lt"/>
                <a:cs typeface="Arial" panose="020B0604020202020204" pitchFamily="34" charset="0"/>
              </a:rPr>
              <a:t>As parametrizações destacadas nas figuras abaixo são </a:t>
            </a:r>
            <a:r>
              <a:rPr lang="pt-BR" altLang="pt-BR" sz="2000" i="1">
                <a:latin typeface="+mj-lt"/>
                <a:cs typeface="Arial" panose="020B0604020202020204" pitchFamily="34" charset="0"/>
              </a:rPr>
              <a:t>default</a:t>
            </a:r>
            <a:r>
              <a:rPr lang="pt-BR" altLang="pt-BR" sz="2000">
                <a:latin typeface="+mj-lt"/>
                <a:cs typeface="Arial" panose="020B0604020202020204" pitchFamily="34" charset="0"/>
              </a:rPr>
              <a:t> do SUISHI, não havendo necessidade de alteração pelo usuário: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E162FC-BD25-1D22-46AF-3E0F3EB6D0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B093C88-F54D-A7D7-09AE-FBEDC57B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73" y="1744910"/>
            <a:ext cx="5583330" cy="44666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6" y="3584448"/>
            <a:ext cx="4985689" cy="3079396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flipV="1">
            <a:off x="335360" y="807912"/>
            <a:ext cx="11520000" cy="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C2440"/>
                </a:solidFill>
              </a:rPr>
              <a:t>Dados do caso (2/2)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300" y="6525345"/>
            <a:ext cx="48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ABCF81-4E55-4822-8F73-B77A69063FD8}"/>
              </a:ext>
            </a:extLst>
          </p:cNvPr>
          <p:cNvSpPr txBox="1"/>
          <p:nvPr/>
        </p:nvSpPr>
        <p:spPr>
          <a:xfrm>
            <a:off x="359072" y="911713"/>
            <a:ext cx="11459046" cy="75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defTabSz="432008">
              <a:lnSpc>
                <a:spcPct val="108000"/>
              </a:lnSpc>
              <a:spcAft>
                <a:spcPts val="1200"/>
              </a:spcAft>
              <a:buClr>
                <a:srgbClr val="25406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t-BR" altLang="pt-BR" sz="2000">
                <a:cs typeface="Arial" panose="020B0604020202020204" pitchFamily="34" charset="0"/>
              </a:rPr>
              <a:t>As parametrizações destacadas nas figuras abaixo diferem do </a:t>
            </a:r>
            <a:r>
              <a:rPr lang="pt-BR" altLang="pt-BR" sz="2000" i="1">
                <a:cs typeface="Arial" panose="020B0604020202020204" pitchFamily="34" charset="0"/>
              </a:rPr>
              <a:t>default</a:t>
            </a:r>
            <a:r>
              <a:rPr lang="pt-BR" altLang="pt-BR" sz="2000">
                <a:cs typeface="Arial" panose="020B0604020202020204" pitchFamily="34" charset="0"/>
              </a:rPr>
              <a:t> do SUISHI, havendo necessidade de alteração pelo usuário: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384" y="1475065"/>
            <a:ext cx="5372154" cy="203615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94E7B6D8-FCA9-261F-8B02-74790FDB1D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158689" y="6217573"/>
            <a:ext cx="2969342" cy="6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o xmlns="e6ab3a8c-1b9d-4e48-929c-0169f452390a" xsi:nil="true"/>
    <Publicacao xmlns="e6ab3a8c-1b9d-4e48-929c-0169f452390a">532</Publicacao>
    <ka0f0c7cfd80493d8c6a33a83b804b29 xmlns="c2692117-a0d7-4be3-956d-8428dc4fd62b">
      <Terms xmlns="http://schemas.microsoft.com/office/infopath/2007/PartnerControls"/>
    </ka0f0c7cfd80493d8c6a33a83b804b29>
    <TaxCatchAll xmlns="c2692117-a0d7-4be3-956d-8428dc4fd62b"/>
    <Ordem xmlns="e6ab3a8c-1b9d-4e48-929c-0169f452390a">95</Orde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05A40907E22A44A04B53D7345D6DBB" ma:contentTypeVersion="11" ma:contentTypeDescription="Crie um novo documento." ma:contentTypeScope="" ma:versionID="eb31cccd4d0e29fbf81ebb784fe9fe9e">
  <xsd:schema xmlns:xsd="http://www.w3.org/2001/XMLSchema" xmlns:xs="http://www.w3.org/2001/XMLSchema" xmlns:p="http://schemas.microsoft.com/office/2006/metadata/properties" xmlns:ns2="e6ab3a8c-1b9d-4e48-929c-0169f452390a" xmlns:ns3="c2692117-a0d7-4be3-956d-8428dc4fd62b" targetNamespace="http://schemas.microsoft.com/office/2006/metadata/properties" ma:root="true" ma:fieldsID="1fa8a427b6b1c98b413bdff3ab7617ec" ns2:_="" ns3:_="">
    <xsd:import namespace="e6ab3a8c-1b9d-4e48-929c-0169f452390a"/>
    <xsd:import namespace="c2692117-a0d7-4be3-956d-8428dc4fd62b"/>
    <xsd:element name="properties">
      <xsd:complexType>
        <xsd:sequence>
          <xsd:element name="documentManagement">
            <xsd:complexType>
              <xsd:all>
                <xsd:element ref="ns2:Publicacao" minOccurs="0"/>
                <xsd:element ref="ns2:Topico" minOccurs="0"/>
                <xsd:element ref="ns2:Topico_x003a_ID" minOccurs="0"/>
                <xsd:element ref="ns2:Ordem" minOccurs="0"/>
                <xsd:element ref="ns3:ka0f0c7cfd80493d8c6a33a83b804b29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3a8c-1b9d-4e48-929c-0169f452390a" elementFormDefault="qualified">
    <xsd:import namespace="http://schemas.microsoft.com/office/2006/documentManagement/types"/>
    <xsd:import namespace="http://schemas.microsoft.com/office/infopath/2007/PartnerControls"/>
    <xsd:element name="Publicacao" ma:index="8" nillable="true" ma:displayName="Publicação" ma:list="{72f10568-9049-4e7f-b6b9-6b3967372d08}" ma:internalName="Publicacao" ma:readOnly="false" ma:showField="Title">
      <xsd:simpleType>
        <xsd:restriction base="dms:Lookup"/>
      </xsd:simpleType>
    </xsd:element>
    <xsd:element name="Topico" ma:index="9" nillable="true" ma:displayName="Topico" ma:list="{3f9e33a3-6c74-49f3-9d56-b602ca9235b5}" ma:internalName="Topico" ma:readOnly="false" ma:showField="Title">
      <xsd:simpleType>
        <xsd:restriction base="dms:Lookup"/>
      </xsd:simpleType>
    </xsd:element>
    <xsd:element name="Topico_x003a_ID" ma:index="10" nillable="true" ma:displayName="Topico:ID" ma:list="{3f9e33a3-6c74-49f3-9d56-b602ca9235b5}" ma:internalName="Topico_x003a_ID" ma:readOnly="true" ma:showField="ID" ma:web="da298a69-1833-4b3d-9e07-d63a39461a7d">
      <xsd:simpleType>
        <xsd:restriction base="dms:Lookup"/>
      </xsd:simpleType>
    </xsd:element>
    <xsd:element name="Ordem" ma:index="11" nillable="true" ma:displayName="Ordem" ma:decimals="0" ma:internalName="Ordem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92117-a0d7-4be3-956d-8428dc4fd62b" elementFormDefault="qualified">
    <xsd:import namespace="http://schemas.microsoft.com/office/2006/documentManagement/types"/>
    <xsd:import namespace="http://schemas.microsoft.com/office/infopath/2007/PartnerControls"/>
    <xsd:element name="ka0f0c7cfd80493d8c6a33a83b804b29" ma:index="13" nillable="true" ma:taxonomy="true" ma:internalName="ka0f0c7cfd80493d8c6a33a83b804b29" ma:taxonomyFieldName="Tag" ma:displayName="Tag" ma:default="" ma:fieldId="{4a0f0c7c-fd80-493d-8c6a-33a83b804b29}" ma:taxonomyMulti="true" ma:sspId="31423334-e3fc-4ff3-9956-0d09b48b681f" ma:termSetId="8eb7b6e9-68ed-45e4-995f-8bfb18a636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9227de3-58a8-4547-bb45-02a6b61feb5f}" ma:internalName="TaxCatchAll" ma:showField="CatchAllData" ma:web="c2692117-a0d7-4be3-956d-8428dc4f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7B6D3-5F40-47DD-892E-A7EC1E253B7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c7452c5-4f86-4eab-9263-e5e1692107cc"/>
    <ds:schemaRef ds:uri="e6955178-3d6c-4ff7-894c-df9d947ab2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D0EC4F-2879-469B-B937-8CBE63FD7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A16FE-0DCD-459D-97EA-B6C879A0BB41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3509</Words>
  <Application>Microsoft Office PowerPoint</Application>
  <PresentationFormat>Widescreen</PresentationFormat>
  <Paragraphs>1198</Paragraphs>
  <Slides>35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Empresa de Pesquisa Energética - 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Roteiro da parametrização – Revisão 4 – Agosto/2025</dc:title>
  <dc:creator>Flavio Raposo de Almeida</dc:creator>
  <cp:lastModifiedBy>Rafaela Veiga Pillar</cp:lastModifiedBy>
  <cp:revision>4</cp:revision>
  <dcterms:created xsi:type="dcterms:W3CDTF">2018-01-24T18:13:47Z</dcterms:created>
  <dcterms:modified xsi:type="dcterms:W3CDTF">2025-08-07T14:21:34Z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0x010100C605A40907E22A44A04B53D7345D6DBB</vt:lpwstr>
  </property>
  <property fmtid="{D5CDD505-2E9C-101B-9397-08002B2CF9AE}" pid="3" name="MediaServiceImageTags">
    <vt:lpwstr/>
  </property>
  <property fmtid="{D5CDD505-2E9C-101B-9397-08002B2CF9AE}" pid="4" name="Tag">
    <vt:lpwstr/>
  </property>
</Properties>
</file>